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10F80-A2DC-46C3-BC9D-9E20F9D4EC87}" v="6" dt="2023-03-30T15:58:36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3FE2-C19A-47EA-87A0-CE927329D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8A014-E6B6-4F1A-8983-B023A97A7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95341-84A5-466A-9638-CFF1B2C9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97E73-0DC9-4E20-BD5F-6E0C31DC5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F870A-1DBC-4769-91FC-E6EA4002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58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0711F-3367-4BB5-AA33-B44F7C26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B8F31-6F2E-43AE-B6E4-FC1313F40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BA1FA-78F2-4F13-8B1D-86944ED3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30B47-E22A-44E2-B612-B380FE1BC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C3D4B-B7C6-45B8-8B25-9B66D8E0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08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60B9D-594D-4F79-BCBB-F90AAD196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52E5F-DC57-418A-802A-4A0296701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D3E51-DF1B-4699-A340-77CFAA43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4434E-AE16-4866-9E8A-2DFEBBD0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15D49-B471-460B-B389-8D7DB3F7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42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121CE-39C9-48F6-8E5A-6D833BE6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7E747-970E-41AB-A8D7-738F74FE9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91627-C636-4270-B4DB-BD675448D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522EA-F5EA-4722-AE47-661315C58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DE8C3-305B-4BE7-824F-524272C60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67CE8-CDED-4A28-8A33-9BCE2D3BC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74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83BD-5F0F-43EF-8F77-9EBCD6A52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9865F-B397-4269-94E7-31C45A3E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31D00-FCAF-4D3A-A49F-0452464E8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69367C-D334-4C86-83E7-AC32BC0BA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A48FC-D4F7-4732-B41E-E3C6F82D6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DAD559-6F88-48C6-BD69-28570D4EC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342132-C6F4-4826-A4D6-98397463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ACFD94-D6A5-499A-8FE2-B2EF9127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5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F59E-5345-496D-A06E-C8906E3D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C68466-A2F4-410E-8B13-5356BB4F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A0828-945C-49A2-8F9B-7712D211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1C8E4-17A0-4023-AFB2-F5E09A74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30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C47B5-9AF5-4757-8798-B30947FDB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3AE1F1-B223-4763-A202-908C98765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003C2-7097-4C47-8C57-FC1C9E1A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2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98DA-E675-409E-B7DC-30520157C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4EF7A-90EB-437D-BD47-23D4E354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4E2C7-B8E4-46C4-BC5C-7295CC2EF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E27BE-981A-43AE-80CD-31494CDD9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541C3-3A7E-4249-AC97-712C24F0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3CD84-7657-4101-A3FF-155E7DB0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51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55718-3CF3-440A-A24D-4979AA211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6F96B-4F5B-4244-8DC7-AEC7BECD06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4CFB0-5652-4158-B34A-65E7B6689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D8800-5C9B-4DE9-A4EE-F6F85CE84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F1C9C-9461-4082-91BD-B7955405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C9FD9-7E98-411F-95BD-94065F56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85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6B33-BBC7-4C33-8333-D8B40257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675D6-E40B-48A7-9A4F-3C98F1B48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60D77-1C39-4F8E-BD9D-5D48A50E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C26B-F97D-4032-9A9F-B0DDDE05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FEBAF-C3B2-4470-BB5C-4B424A19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58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D2B82E-ADA5-44D9-B287-C80C24F1A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710029-C69D-4740-89A1-EC321A97B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D3CE-5157-41C8-BB2B-4C5EC3A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EF339-B557-467E-872D-2A43E042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54E39-114D-4605-95E6-26CE66D3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65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3033FD-EA15-439C-9E80-A03857B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B54E7-8D15-48B5-8A98-F6CB7A3F4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06F75-F655-46F3-838D-39A783D0E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E265F-1A49-4ECA-BAC6-8894275B7DE8}" type="datetimeFigureOut">
              <a:rPr lang="en-GB" smtClean="0"/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C1F34-2D19-4B05-9442-9E567D62B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3E675-D962-41C6-AF0C-271A5E9BB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74A0E-D2DF-4085-A695-19C1DE181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65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A32159-C96F-46B3-9840-2F838A177F3F}"/>
              </a:ext>
            </a:extLst>
          </p:cNvPr>
          <p:cNvSpPr txBox="1"/>
          <p:nvPr/>
        </p:nvSpPr>
        <p:spPr>
          <a:xfrm>
            <a:off x="1117137" y="690880"/>
            <a:ext cx="10125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How much has the Leeman Road area changed over time?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E4914FC-D78C-4B76-B983-A409AF2CECFF}"/>
              </a:ext>
            </a:extLst>
          </p:cNvPr>
          <p:cNvSpPr/>
          <p:nvPr/>
        </p:nvSpPr>
        <p:spPr>
          <a:xfrm>
            <a:off x="2098271" y="1452880"/>
            <a:ext cx="4688609" cy="459232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9ECFA99-33D3-4FA9-AD72-B8F386A8CFFC}"/>
              </a:ext>
            </a:extLst>
          </p:cNvPr>
          <p:cNvSpPr/>
          <p:nvPr/>
        </p:nvSpPr>
        <p:spPr>
          <a:xfrm>
            <a:off x="5405120" y="1452880"/>
            <a:ext cx="4688609" cy="459232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1E4FF3-FFC3-41C7-9607-9189F5E2FDAE}"/>
              </a:ext>
            </a:extLst>
          </p:cNvPr>
          <p:cNvSpPr txBox="1"/>
          <p:nvPr/>
        </p:nvSpPr>
        <p:spPr>
          <a:xfrm>
            <a:off x="233680" y="3178461"/>
            <a:ext cx="175283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What was Leeman Road like in the past?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56AAB5-1251-4E19-B5E9-B9A3239CA898}"/>
              </a:ext>
            </a:extLst>
          </p:cNvPr>
          <p:cNvSpPr txBox="1"/>
          <p:nvPr/>
        </p:nvSpPr>
        <p:spPr>
          <a:xfrm>
            <a:off x="10317249" y="2901462"/>
            <a:ext cx="13362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What is Leeman Road like now?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11FC5C-E7D7-41C3-A07D-2C4A8C60E01C}"/>
              </a:ext>
            </a:extLst>
          </p:cNvPr>
          <p:cNvSpPr txBox="1"/>
          <p:nvPr/>
        </p:nvSpPr>
        <p:spPr>
          <a:xfrm>
            <a:off x="4849344" y="6026030"/>
            <a:ext cx="2493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What is the same?</a:t>
            </a:r>
          </a:p>
        </p:txBody>
      </p:sp>
    </p:spTree>
    <p:extLst>
      <p:ext uri="{BB962C8B-B14F-4D97-AF65-F5344CB8AC3E}">
        <p14:creationId xmlns:p14="http://schemas.microsoft.com/office/powerpoint/2010/main" val="2219430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7FF23368C1994C92190B190005AC5F" ma:contentTypeVersion="10" ma:contentTypeDescription="Create a new document." ma:contentTypeScope="" ma:versionID="27c64e0663d95c0fac70749b49f462dc">
  <xsd:schema xmlns:xsd="http://www.w3.org/2001/XMLSchema" xmlns:xs="http://www.w3.org/2001/XMLSchema" xmlns:p="http://schemas.microsoft.com/office/2006/metadata/properties" xmlns:ns2="dd9ccef1-90cc-4e0b-a1ce-dc802115fcd2" targetNamespace="http://schemas.microsoft.com/office/2006/metadata/properties" ma:root="true" ma:fieldsID="b5d0e39ea00a2dcd376d335003871191" ns2:_="">
    <xsd:import namespace="dd9ccef1-90cc-4e0b-a1ce-dc802115fc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ccef1-90cc-4e0b-a1ce-dc802115fc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11936C-C18B-4FAA-90F3-0CD6ACB2FE71}"/>
</file>

<file path=customXml/itemProps2.xml><?xml version="1.0" encoding="utf-8"?>
<ds:datastoreItem xmlns:ds="http://schemas.openxmlformats.org/officeDocument/2006/customXml" ds:itemID="{814E3329-2A8D-4E17-ACC0-FAB2DDE11114}"/>
</file>

<file path=customXml/itemProps3.xml><?xml version="1.0" encoding="utf-8"?>
<ds:datastoreItem xmlns:ds="http://schemas.openxmlformats.org/officeDocument/2006/customXml" ds:itemID="{482CB8FD-A0AE-4625-A61B-9AD80B5DD7B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Bruce</dc:creator>
  <cp:lastModifiedBy>Maheema Chanrai</cp:lastModifiedBy>
  <cp:revision>1</cp:revision>
  <dcterms:created xsi:type="dcterms:W3CDTF">2023-03-30T15:58:25Z</dcterms:created>
  <dcterms:modified xsi:type="dcterms:W3CDTF">2023-03-30T15:58:38Z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  <property fmtid="{D5CDD505-2E9C-101B-9397-08002B2CF9AE}" pid="3" name="ContentTypeId">
    <vt:lpwstr>0x010100127FF23368C1994C92190B190005AC5F</vt:lpwstr>
  </property>
</Properties>
</file>