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8C7FF9-E6C5-4762-BD7E-3C78FCDEAB5E}" v="6" dt="2023-03-30T14:53:00.5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140D-430F-4EAB-8E8A-FF18FB10E9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5A9814-75B2-4236-9C7F-6D80120856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BDB6F-7A45-4D83-83B0-B84936DD0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B281-B542-4AA0-A007-DA0922D4247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AA444-37A3-4DAD-AF3B-D5A8B2505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71DF0-39BE-4E77-B707-55182AAAD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4D0F-2EE9-44A9-93E4-06EFC7314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372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A6A55-C607-45EE-A78F-792B7119F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6ACB1-5AAB-4A97-81AE-49E88944F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76799-17B4-4403-9D93-70875FAE0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B281-B542-4AA0-A007-DA0922D4247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2076D-310A-4F8B-8C1A-9A7374F3C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B1FF2-13BE-4D80-B02B-F0508195F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4D0F-2EE9-44A9-93E4-06EFC7314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321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FC88F-8AED-4D72-AFC2-7A7850C46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9B739D-C081-490F-A3A2-D3C4A691C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097EC-82EA-4FCC-B868-AAD820D4D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B281-B542-4AA0-A007-DA0922D4247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F92FC-858B-407A-A60F-BEB27A95C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71605-252B-4282-BF80-C5995D781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4D0F-2EE9-44A9-93E4-06EFC7314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166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C9930-B302-46B2-911D-8DD19FAD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03AFF-8F81-485A-AF1D-6E90CF930E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EB50CC-B8D0-4FED-B4B3-0EC5BEAE5B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CD05BF-FEF6-4527-8C9C-A8003A9A7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B281-B542-4AA0-A007-DA0922D4247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4C9D0F-58B5-4DED-9374-3B997556C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FF6890-139F-4581-8001-647221C23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4D0F-2EE9-44A9-93E4-06EFC7314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3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28FF6-5F4D-4987-AEEE-1D330FD47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9B9EF-A3FC-46B3-9884-BC5F75924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00228F-AD5A-4E2D-AD98-1E55C226A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CFC1A1-85EE-4278-A559-15D2BA869A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295812-7BA9-4CF5-8B1F-644B2AC6A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324AB8-DE67-40A8-B68E-22E23B48D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B281-B542-4AA0-A007-DA0922D4247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AE7B26-5FC0-4927-8A58-945A33CFB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9CE007-F23B-4A0C-A6E2-ED4861DA2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4D0F-2EE9-44A9-93E4-06EFC7314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270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5A59B-CB0D-492A-9509-F8AEFC33C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118FEF-C0B3-49BB-A145-CA2CBB82F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B281-B542-4AA0-A007-DA0922D4247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43D2E8-D638-4FB3-B99D-42473C58C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925D5F-6F35-4B5E-89DF-918557301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4D0F-2EE9-44A9-93E4-06EFC7314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92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E85FB1-1915-4FD7-B67D-EAD748E0F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B281-B542-4AA0-A007-DA0922D4247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572C51-9D69-4909-97E2-AAF5F4DC0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83116E-6FC7-4637-BBDA-A1FD04713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4D0F-2EE9-44A9-93E4-06EFC7314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473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BF407-5C9E-474B-9EB8-16F896FF1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E5160-C1A7-4F3A-89CF-AC02EDFC3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D112E-459D-46C9-BA70-74ABED1806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2ED92C-DD5B-4C11-96EE-4A1095260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B281-B542-4AA0-A007-DA0922D4247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38490D-0778-4D66-A031-D9033E3C8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D06AB8-C6C3-4923-A93F-3BF0F278F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4D0F-2EE9-44A9-93E4-06EFC7314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821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D6E6C-119B-4278-A171-3957A7EEB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E092BA-C78A-4EF5-813F-A9A3E716C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CD103-855B-4920-80DC-376DC951FA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21621E-6F00-4B6E-85A1-3836AAA01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B281-B542-4AA0-A007-DA0922D4247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8FA938-EAE9-41AD-8D44-186347120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10DB6A-DE3B-4815-A06D-B14A91159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4D0F-2EE9-44A9-93E4-06EFC7314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49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463EB-7C32-49C7-8410-BF2FE10B4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059950-77AF-4AAB-A375-6681B7C41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B3488-559E-4E44-81EF-D873F5093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B281-B542-4AA0-A007-DA0922D4247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27FB4-834C-49FF-B397-F5E8139E6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A597E-D8B3-4405-BA45-7ED9CAACD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4D0F-2EE9-44A9-93E4-06EFC7314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822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C224CE-5496-4606-AEB6-0E53FEF7BE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C7C908-531D-4ACE-B466-327A7A4C1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8C343-1C76-469B-AAFF-B304306CB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B281-B542-4AA0-A007-DA0922D4247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8B4BB-9E5E-4C1C-9802-277CBE94F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E5BAE-CCAC-4338-B445-B350E81C3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4D0F-2EE9-44A9-93E4-06EFC7314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468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9E2F36-C8A7-45F0-921B-86349115B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C7754-926A-4F82-BA0E-B8F36FC73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507EA-626D-4773-AB87-652F567316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CB281-B542-4AA0-A007-DA0922D4247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CF018-F389-47F7-86AC-07D85ADC1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03002-20CE-4DDA-9E13-8216AA12A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84D0F-2EE9-44A9-93E4-06EFC7314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01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833466-764E-4D36-B862-93D09E92DD1F}"/>
              </a:ext>
            </a:extLst>
          </p:cNvPr>
          <p:cNvSpPr/>
          <p:nvPr/>
        </p:nvSpPr>
        <p:spPr>
          <a:xfrm>
            <a:off x="5019039" y="2418080"/>
            <a:ext cx="2153920" cy="2682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DFD96B-E6E0-4C3E-8552-12BBE61139A4}"/>
              </a:ext>
            </a:extLst>
          </p:cNvPr>
          <p:cNvSpPr txBox="1"/>
          <p:nvPr/>
        </p:nvSpPr>
        <p:spPr>
          <a:xfrm>
            <a:off x="2010490" y="579120"/>
            <a:ext cx="8348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How has the Leeman Road area changed within living memory?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2666E3-55FB-4F1C-BB26-6EF65F65A9C8}"/>
              </a:ext>
            </a:extLst>
          </p:cNvPr>
          <p:cNvSpPr txBox="1"/>
          <p:nvPr/>
        </p:nvSpPr>
        <p:spPr>
          <a:xfrm>
            <a:off x="5120640" y="5179258"/>
            <a:ext cx="2052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Draw a picture of the person. 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78F1FD2C-CA59-45E8-9D36-DB97F7CCEFEA}"/>
              </a:ext>
            </a:extLst>
          </p:cNvPr>
          <p:cNvSpPr/>
          <p:nvPr/>
        </p:nvSpPr>
        <p:spPr>
          <a:xfrm>
            <a:off x="8178800" y="1772920"/>
            <a:ext cx="3413760" cy="2819400"/>
          </a:xfrm>
          <a:prstGeom prst="wedgeRoundRectCallout">
            <a:avLst>
              <a:gd name="adj1" fmla="val -73214"/>
              <a:gd name="adj2" fmla="val 50672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0FEA530-0637-4FEE-8F66-6FFD546F1304}"/>
              </a:ext>
            </a:extLst>
          </p:cNvPr>
          <p:cNvSpPr/>
          <p:nvPr/>
        </p:nvSpPr>
        <p:spPr>
          <a:xfrm>
            <a:off x="447040" y="1772920"/>
            <a:ext cx="3413760" cy="2819400"/>
          </a:xfrm>
          <a:prstGeom prst="wedgeRoundRectCallout">
            <a:avLst>
              <a:gd name="adj1" fmla="val 80059"/>
              <a:gd name="adj2" fmla="val 46258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049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7FF23368C1994C92190B190005AC5F" ma:contentTypeVersion="10" ma:contentTypeDescription="Create a new document." ma:contentTypeScope="" ma:versionID="27c64e0663d95c0fac70749b49f462dc">
  <xsd:schema xmlns:xsd="http://www.w3.org/2001/XMLSchema" xmlns:xs="http://www.w3.org/2001/XMLSchema" xmlns:p="http://schemas.microsoft.com/office/2006/metadata/properties" xmlns:ns2="dd9ccef1-90cc-4e0b-a1ce-dc802115fcd2" targetNamespace="http://schemas.microsoft.com/office/2006/metadata/properties" ma:root="true" ma:fieldsID="b5d0e39ea00a2dcd376d335003871191" ns2:_="">
    <xsd:import namespace="dd9ccef1-90cc-4e0b-a1ce-dc802115fc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ccef1-90cc-4e0b-a1ce-dc802115fc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B62F9D7-15D3-44E7-88DC-460148C1EDC9}"/>
</file>

<file path=customXml/itemProps2.xml><?xml version="1.0" encoding="utf-8"?>
<ds:datastoreItem xmlns:ds="http://schemas.openxmlformats.org/officeDocument/2006/customXml" ds:itemID="{994563B6-1156-4C1F-BE74-AE59C834A4FE}"/>
</file>

<file path=customXml/itemProps3.xml><?xml version="1.0" encoding="utf-8"?>
<ds:datastoreItem xmlns:ds="http://schemas.openxmlformats.org/officeDocument/2006/customXml" ds:itemID="{0AE2961C-E822-4D01-8EB7-1F9F4751905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Bruce</dc:creator>
  <cp:lastModifiedBy>Maheema Chanrai</cp:lastModifiedBy>
  <cp:revision>1</cp:revision>
  <dcterms:created xsi:type="dcterms:W3CDTF">2023-03-30T14:52:50Z</dcterms:created>
  <dcterms:modified xsi:type="dcterms:W3CDTF">2023-03-30T14:53:01Z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  <property fmtid="{D5CDD505-2E9C-101B-9397-08002B2CF9AE}" pid="3" name="ContentTypeId">
    <vt:lpwstr>0x010100127FF23368C1994C92190B190005AC5F</vt:lpwstr>
  </property>
</Properties>
</file>