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C2DB72-69DB-4A40-BCD7-9E5FBD313576}" v="6" dt="2023-03-30T14:52:24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22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795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42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486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84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95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117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810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26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126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689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48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6A567-2225-486A-B2E6-9FB4FB3A2B43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287B8-B1B8-41E8-A76A-DB6A641FC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45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2B33D3-1265-4568-A23E-4318CB60EA95}"/>
              </a:ext>
            </a:extLst>
          </p:cNvPr>
          <p:cNvSpPr/>
          <p:nvPr/>
        </p:nvSpPr>
        <p:spPr>
          <a:xfrm>
            <a:off x="1161143" y="3956148"/>
            <a:ext cx="4702628" cy="36589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6"/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3FDDACE2-F493-42AC-BCDB-0B477F1FCB42}"/>
              </a:ext>
            </a:extLst>
          </p:cNvPr>
          <p:cNvSpPr/>
          <p:nvPr/>
        </p:nvSpPr>
        <p:spPr>
          <a:xfrm>
            <a:off x="1161143" y="1792514"/>
            <a:ext cx="4702628" cy="1358091"/>
          </a:xfrm>
          <a:prstGeom prst="trapezoi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3433B0-DB3D-4D0A-8147-C4AFEBEDD82F}"/>
              </a:ext>
            </a:extLst>
          </p:cNvPr>
          <p:cNvSpPr/>
          <p:nvPr/>
        </p:nvSpPr>
        <p:spPr>
          <a:xfrm>
            <a:off x="1161143" y="3150604"/>
            <a:ext cx="4702628" cy="8055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958E1D-24A2-4BCC-B832-B69E9A49BF4A}"/>
              </a:ext>
            </a:extLst>
          </p:cNvPr>
          <p:cNvSpPr/>
          <p:nvPr/>
        </p:nvSpPr>
        <p:spPr>
          <a:xfrm>
            <a:off x="1422399" y="4412343"/>
            <a:ext cx="2685143" cy="26270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E07023-15F9-45A7-96D2-34E4982AA51D}"/>
              </a:ext>
            </a:extLst>
          </p:cNvPr>
          <p:cNvSpPr/>
          <p:nvPr/>
        </p:nvSpPr>
        <p:spPr>
          <a:xfrm>
            <a:off x="4368798" y="4454574"/>
            <a:ext cx="1313543" cy="31604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5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7FF23368C1994C92190B190005AC5F" ma:contentTypeVersion="10" ma:contentTypeDescription="Create a new document." ma:contentTypeScope="" ma:versionID="27c64e0663d95c0fac70749b49f462dc">
  <xsd:schema xmlns:xsd="http://www.w3.org/2001/XMLSchema" xmlns:xs="http://www.w3.org/2001/XMLSchema" xmlns:p="http://schemas.microsoft.com/office/2006/metadata/properties" xmlns:ns2="dd9ccef1-90cc-4e0b-a1ce-dc802115fcd2" targetNamespace="http://schemas.microsoft.com/office/2006/metadata/properties" ma:root="true" ma:fieldsID="b5d0e39ea00a2dcd376d335003871191" ns2:_="">
    <xsd:import namespace="dd9ccef1-90cc-4e0b-a1ce-dc802115fc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ccef1-90cc-4e0b-a1ce-dc802115fc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E3F6076-3B54-4050-9E10-F692D7236A82}"/>
</file>

<file path=customXml/itemProps2.xml><?xml version="1.0" encoding="utf-8"?>
<ds:datastoreItem xmlns:ds="http://schemas.openxmlformats.org/officeDocument/2006/customXml" ds:itemID="{5DA57092-5000-468E-8E60-7A1DAD8E000A}"/>
</file>

<file path=customXml/itemProps3.xml><?xml version="1.0" encoding="utf-8"?>
<ds:datastoreItem xmlns:ds="http://schemas.openxmlformats.org/officeDocument/2006/customXml" ds:itemID="{9F29E3EF-3B07-41D2-879F-25FC78F7E48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Bruce</dc:creator>
  <cp:lastModifiedBy>Maheema Chanrai</cp:lastModifiedBy>
  <cp:revision>1</cp:revision>
  <dcterms:created xsi:type="dcterms:W3CDTF">2023-03-30T14:52:05Z</dcterms:created>
  <dcterms:modified xsi:type="dcterms:W3CDTF">2023-03-30T14:52:26Z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  <property fmtid="{D5CDD505-2E9C-101B-9397-08002B2CF9AE}" pid="3" name="ContentTypeId">
    <vt:lpwstr>0x010100127FF23368C1994C92190B190005AC5F</vt:lpwstr>
  </property>
</Properties>
</file>