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146" autoAdjust="0"/>
  </p:normalViewPr>
  <p:slideViewPr>
    <p:cSldViewPr snapToGrid="0" snapToObjects="1">
      <p:cViewPr varScale="1">
        <p:scale>
          <a:sx n="107" d="100"/>
          <a:sy n="107" d="100"/>
        </p:scale>
        <p:origin x="168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3A2A-0A60-9E4C-B30E-C3D88B0E3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3.1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F6F6627-C883-8345-B9C3-B5D3A19D5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2DBEE74-7FDD-4143-9F24-38693089A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7768" y="1205032"/>
            <a:ext cx="5256584" cy="498228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wife</a:t>
            </a:r>
            <a:r>
              <a:rPr lang="en-GB" dirty="0"/>
              <a:t>, Joyce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parents</a:t>
            </a:r>
            <a:endParaRPr lang="en-US" b="1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fellow soldiers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who may only have known him for a little time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The </a:t>
            </a:r>
            <a:r>
              <a:rPr lang="en-GB" b="1" dirty="0"/>
              <a:t>enemy soldier </a:t>
            </a:r>
            <a:r>
              <a:rPr lang="en-GB" dirty="0"/>
              <a:t>who may have killed him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former school friends</a:t>
            </a:r>
            <a:endParaRPr lang="en-US" b="1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The </a:t>
            </a:r>
            <a:r>
              <a:rPr lang="en-GB" b="1" dirty="0"/>
              <a:t>postman</a:t>
            </a:r>
            <a:r>
              <a:rPr lang="en-GB" dirty="0"/>
              <a:t> who brought news of his death to his wife and parents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The </a:t>
            </a:r>
            <a:r>
              <a:rPr lang="en-GB" b="1" dirty="0"/>
              <a:t>local priest </a:t>
            </a:r>
            <a:r>
              <a:rPr lang="en-GB" dirty="0"/>
              <a:t>who may have comforted his wife and parents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brothers or sisters</a:t>
            </a:r>
            <a:endParaRPr lang="en-US" b="1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grandparents</a:t>
            </a:r>
            <a:endParaRPr lang="en-US" b="1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aunts, uncles and cousins</a:t>
            </a:r>
            <a:endParaRPr lang="en-US" b="1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adult friends </a:t>
            </a:r>
            <a:r>
              <a:rPr lang="en-GB" dirty="0"/>
              <a:t>from Devon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His </a:t>
            </a:r>
            <a:r>
              <a:rPr lang="en-GB" b="1" dirty="0"/>
              <a:t>parents’ friends</a:t>
            </a:r>
            <a:endParaRPr lang="en-US" b="1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Other </a:t>
            </a:r>
            <a:r>
              <a:rPr lang="en-GB" b="1" dirty="0"/>
              <a:t>local people </a:t>
            </a:r>
            <a:r>
              <a:rPr lang="en-GB" dirty="0"/>
              <a:t>who knew him by sight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A </a:t>
            </a:r>
            <a:r>
              <a:rPr lang="en-GB" b="1" dirty="0"/>
              <a:t>local reporter </a:t>
            </a:r>
            <a:r>
              <a:rPr lang="en-GB" dirty="0"/>
              <a:t>who reported his death</a:t>
            </a:r>
            <a:endParaRPr lang="en-US" dirty="0"/>
          </a:p>
        </p:txBody>
      </p:sp>
      <p:sp>
        <p:nvSpPr>
          <p:cNvPr id="7" name="Down Arrow 19">
            <a:extLst>
              <a:ext uri="{FF2B5EF4-FFF2-40B4-BE49-F238E27FC236}">
                <a16:creationId xmlns:a16="http://schemas.microsoft.com/office/drawing/2014/main" id="{4ED5C479-9174-489B-B249-A7D638825FCE}"/>
              </a:ext>
            </a:extLst>
          </p:cNvPr>
          <p:cNvSpPr/>
          <p:nvPr/>
        </p:nvSpPr>
        <p:spPr>
          <a:xfrm>
            <a:off x="2927648" y="1236365"/>
            <a:ext cx="720080" cy="4941291"/>
          </a:xfrm>
          <a:prstGeom prst="downArrow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23000">
                <a:schemeClr val="accent5">
                  <a:lumMod val="45000"/>
                  <a:lumOff val="55000"/>
                </a:schemeClr>
              </a:gs>
              <a:gs pos="100000">
                <a:schemeClr val="tx2"/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F23F0E64-59BB-4DA9-95E1-233B84172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67529"/>
              </p:ext>
            </p:extLst>
          </p:nvPr>
        </p:nvGraphicFramePr>
        <p:xfrm>
          <a:off x="767408" y="1236365"/>
          <a:ext cx="1596232" cy="4950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232">
                  <a:extLst>
                    <a:ext uri="{9D8B030D-6E8A-4147-A177-3AD203B41FA5}">
                      <a16:colId xmlns:a16="http://schemas.microsoft.com/office/drawing/2014/main" val="1543355308"/>
                    </a:ext>
                  </a:extLst>
                </a:gridCol>
              </a:tblGrid>
              <a:tr h="90474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Not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 really affected at all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466726"/>
                  </a:ext>
                </a:extLst>
              </a:tr>
              <a:tr h="11135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Directly but </a:t>
                      </a: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not deeply </a:t>
                      </a:r>
                      <a:r>
                        <a:rPr lang="en-GB" sz="1800" b="0" dirty="0"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ffected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19322"/>
                  </a:ext>
                </a:extLst>
              </a:tr>
              <a:tr h="11135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Moved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 but </a:t>
                      </a:r>
                      <a:r>
                        <a:rPr lang="en-GB" sz="1800" b="1" dirty="0">
                          <a:latin typeface="Arial" charset="0"/>
                          <a:ea typeface="Arial" charset="0"/>
                          <a:cs typeface="Arial" charset="0"/>
                        </a:rPr>
                        <a:t>not</a:t>
                      </a:r>
                      <a:r>
                        <a:rPr lang="en-GB" sz="1800" dirty="0">
                          <a:latin typeface="Arial" charset="0"/>
                          <a:ea typeface="Arial" charset="0"/>
                          <a:cs typeface="Arial" charset="0"/>
                        </a:rPr>
                        <a:t> directly affected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40848"/>
                  </a:ext>
                </a:extLst>
              </a:tr>
              <a:tr h="90474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Quite  deeply </a:t>
                      </a:r>
                      <a:r>
                        <a:rPr lang="en-GB" sz="1800" b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ffected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223341"/>
                  </a:ext>
                </a:extLst>
              </a:tr>
              <a:tr h="90474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Most deeply a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ffected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3241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72E0B70-71EC-4561-A39D-FD72617607E1}"/>
              </a:ext>
            </a:extLst>
          </p:cNvPr>
          <p:cNvSpPr txBox="1"/>
          <p:nvPr/>
        </p:nvSpPr>
        <p:spPr>
          <a:xfrm>
            <a:off x="9442580" y="1236365"/>
            <a:ext cx="2200916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charset="0"/>
                <a:ea typeface="Arial" charset="0"/>
                <a:cs typeface="Arial" charset="0"/>
              </a:rPr>
              <a:t>Here is a list of people who might be affected by the death of Corporal </a:t>
            </a:r>
            <a:r>
              <a:rPr lang="en-GB" dirty="0" err="1">
                <a:latin typeface="Arial" charset="0"/>
                <a:ea typeface="Arial" charset="0"/>
                <a:cs typeface="Arial" charset="0"/>
              </a:rPr>
              <a:t>Belsay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endParaRPr lang="en-GB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dirty="0">
                <a:latin typeface="Arial" charset="0"/>
                <a:ea typeface="Arial" charset="0"/>
                <a:cs typeface="Arial" charset="0"/>
              </a:rPr>
              <a:t>Mark on the impact scale (with a letter or by drawing a line) how affected you think they would be. (You have no evidence for this – only your common sense as a human being.)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3C7D43-7439-E749-8B56-02B4838A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65FED4-D8CF-43E9-ABAC-5E74433FEB10}"/>
              </a:ext>
            </a:extLst>
          </p:cNvPr>
          <p:cNvSpPr txBox="1"/>
          <p:nvPr/>
        </p:nvSpPr>
        <p:spPr>
          <a:xfrm>
            <a:off x="720000" y="359999"/>
            <a:ext cx="114720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3.1A</a:t>
            </a:r>
          </a:p>
          <a:p>
            <a:r>
              <a:rPr lang="en-GB" sz="2400" b="1" dirty="0"/>
              <a:t>Who would have been most deeply affected by the death of Corporal </a:t>
            </a:r>
            <a:r>
              <a:rPr lang="en-GB" sz="2400" b="1" dirty="0" err="1"/>
              <a:t>Belsay</a:t>
            </a:r>
            <a:r>
              <a:rPr lang="en-GB" sz="2400" b="1" dirty="0"/>
              <a:t>? 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35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189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88</cp:revision>
  <dcterms:created xsi:type="dcterms:W3CDTF">2020-03-11T22:57:07Z</dcterms:created>
  <dcterms:modified xsi:type="dcterms:W3CDTF">2020-06-15T11:14:15Z</dcterms:modified>
</cp:coreProperties>
</file>