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48"/>
    <p:restoredTop sz="94690"/>
  </p:normalViewPr>
  <p:slideViewPr>
    <p:cSldViewPr snapToGrid="0" snapToObjects="1">
      <p:cViewPr varScale="1">
        <p:scale>
          <a:sx n="118" d="100"/>
          <a:sy n="118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0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8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2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6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7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6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0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3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1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DEE15-EECA-084C-818C-D560C72DC660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FC56-386B-A44F-9627-16868EE6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5" y="2871989"/>
            <a:ext cx="6322453" cy="3536794"/>
          </a:xfrm>
          <a:solidFill>
            <a:srgbClr val="D4B4CB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Henry VII was a clever and calculating man.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He had to work hard to secure his throne as there were still many threats he faced.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For some he was seen as cruel, cold and uncaring.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3183" y="130590"/>
            <a:ext cx="11655380" cy="757952"/>
          </a:xfrm>
          <a:prstGeom prst="rect">
            <a:avLst/>
          </a:prstGeom>
          <a:solidFill>
            <a:srgbClr val="B672A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A WINTER KING?</a:t>
            </a:r>
            <a:endParaRPr lang="en-GB" sz="54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0609" y="1068945"/>
            <a:ext cx="10856890" cy="1452384"/>
          </a:xfrm>
          <a:prstGeom prst="cloudCallout">
            <a:avLst>
              <a:gd name="adj1" fmla="val 21160"/>
              <a:gd name="adj2" fmla="val 101517"/>
            </a:avLst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do you think is meant by a Winter’s King?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6097" y="2664834"/>
            <a:ext cx="3757809" cy="378565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Teacher insert image here</a:t>
            </a: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8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106" y="1499948"/>
            <a:ext cx="7165932" cy="453759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Historian Thomas Penn believes Henry VII was a ”Winter King”. This is because Penn sees Henry as ruthless and dark.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Comic Sans MS" charset="0"/>
                <a:ea typeface="Comic Sans MS" charset="0"/>
                <a:cs typeface="Comic Sans MS" charset="0"/>
              </a:rPr>
              <a:t>Using the information about Henry, as well as any extra research you do, you are going to decide whether Henry deserves this nickname.</a:t>
            </a:r>
            <a:endParaRPr lang="en-US" sz="32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3183" y="130590"/>
            <a:ext cx="11655380" cy="757952"/>
          </a:xfrm>
          <a:prstGeom prst="rect">
            <a:avLst/>
          </a:prstGeom>
          <a:solidFill>
            <a:srgbClr val="B672A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A WINTER KING?</a:t>
            </a:r>
            <a:endParaRPr lang="en-GB" sz="54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6240" y="1668359"/>
            <a:ext cx="3757809" cy="378565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Teacher insert image here</a:t>
            </a: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1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8" y="1568048"/>
            <a:ext cx="10515600" cy="243728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Using the information sheet create a timeline of Henry VII reign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Label in different colours where Henry VII is being a successful king, and in another colour where Henry VII is unsuccessful.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3183" y="130590"/>
            <a:ext cx="11655380" cy="757952"/>
          </a:xfrm>
          <a:prstGeom prst="rect">
            <a:avLst/>
          </a:prstGeom>
          <a:solidFill>
            <a:srgbClr val="B672A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THE REIGN OF HENRY VII</a:t>
            </a:r>
            <a:endParaRPr lang="en-GB" sz="54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05330"/>
            <a:ext cx="12455480" cy="1988106"/>
          </a:xfrm>
          <a:prstGeom prst="irregularSeal1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UNDERNEATH WRITE YOUR JUDGEMENT ON WHETHER HENRY VII IS A WINTER KING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2541433"/>
            <a:ext cx="6916569" cy="1709934"/>
          </a:xfrm>
          <a:solidFill>
            <a:srgbClr val="D4B4CB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What is Henry VII biggest strength?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What is Henry VII biggest weakness?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3183" y="130590"/>
            <a:ext cx="11655380" cy="757952"/>
          </a:xfrm>
          <a:prstGeom prst="rect">
            <a:avLst/>
          </a:prstGeom>
          <a:solidFill>
            <a:srgbClr val="B672A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LEARNING REVIEW</a:t>
            </a:r>
            <a:endParaRPr lang="en-GB" sz="54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41372"/>
            <a:ext cx="8478982" cy="1988106"/>
          </a:xfrm>
          <a:prstGeom prst="irregularSeal1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Bright Sparks: How lucky do you think Henry VII was?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66552" y="1891430"/>
            <a:ext cx="3757809" cy="378565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Teacher insert image here</a:t>
            </a: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667" y="1906427"/>
            <a:ext cx="5498206" cy="318425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A </a:t>
            </a:r>
            <a:r>
              <a:rPr lang="en-GB" sz="3200" dirty="0">
                <a:latin typeface="Comic Sans MS" panose="030F0702030302020204" pitchFamily="66" charset="0"/>
              </a:rPr>
              <a:t>W</a:t>
            </a:r>
            <a:r>
              <a:rPr lang="en-GB" sz="3200" dirty="0" smtClean="0">
                <a:latin typeface="Comic Sans MS" panose="030F0702030302020204" pitchFamily="66" charset="0"/>
              </a:rPr>
              <a:t>inter King?</a:t>
            </a: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If you were to describe Henry VII as a type of weather what would it be? Why?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3183" y="130590"/>
            <a:ext cx="11655380" cy="757952"/>
          </a:xfrm>
          <a:prstGeom prst="rect">
            <a:avLst/>
          </a:prstGeom>
          <a:solidFill>
            <a:srgbClr val="B672A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 smtClean="0">
                <a:solidFill>
                  <a:schemeClr val="bg1">
                    <a:lumMod val="95000"/>
                  </a:schemeClr>
                </a:solidFill>
                <a:latin typeface="Comic Sans MS" panose="030F0702030302020204" pitchFamily="66" charset="0"/>
              </a:rPr>
              <a:t>LEARNING REVIEW</a:t>
            </a:r>
            <a:endParaRPr lang="en-GB" sz="5400" dirty="0">
              <a:solidFill>
                <a:schemeClr val="bg1">
                  <a:lumMod val="9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0251" y="1605729"/>
            <a:ext cx="3757809" cy="378565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Teacher insert image here</a:t>
            </a: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5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0" y="210579"/>
            <a:ext cx="10515600" cy="66518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HENRY VII’S REIGN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77296"/>
            <a:ext cx="123765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2125014"/>
            <a:ext cx="8500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1485</a:t>
            </a:r>
            <a:endParaRPr lang="en-GB" b="1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>
            <a:endCxn id="6" idx="2"/>
          </p:cNvCxnSpPr>
          <p:nvPr/>
        </p:nvCxnSpPr>
        <p:spPr>
          <a:xfrm flipV="1">
            <a:off x="425003" y="2494346"/>
            <a:ext cx="0" cy="98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48626" y="4552071"/>
            <a:ext cx="8500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1490</a:t>
            </a:r>
            <a:endParaRPr lang="en-GB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573629" y="3507212"/>
            <a:ext cx="0" cy="98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31971" y="2129376"/>
            <a:ext cx="8500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1495</a:t>
            </a:r>
            <a:endParaRPr lang="en-GB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Connector 13"/>
          <p:cNvCxnSpPr>
            <a:endCxn id="13" idx="2"/>
          </p:cNvCxnSpPr>
          <p:nvPr/>
        </p:nvCxnSpPr>
        <p:spPr>
          <a:xfrm flipV="1">
            <a:off x="4556974" y="2498708"/>
            <a:ext cx="0" cy="98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2579" y="2125014"/>
            <a:ext cx="8500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1505</a:t>
            </a:r>
            <a:endParaRPr lang="en-GB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 flipV="1">
            <a:off x="8727582" y="2494346"/>
            <a:ext cx="0" cy="98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70750" y="4552071"/>
            <a:ext cx="8500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1500</a:t>
            </a:r>
            <a:endParaRPr lang="en-GB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795753" y="3507212"/>
            <a:ext cx="0" cy="98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314091" y="4552071"/>
            <a:ext cx="8500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1510</a:t>
            </a:r>
            <a:endParaRPr lang="en-GB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739094" y="3507212"/>
            <a:ext cx="0" cy="98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236</Words>
  <Application>Microsoft Macintosh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Comic Sans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HENRY VII’S REIGN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Bevan</dc:creator>
  <cp:lastModifiedBy>Emma Bevan</cp:lastModifiedBy>
  <cp:revision>3</cp:revision>
  <dcterms:created xsi:type="dcterms:W3CDTF">2020-04-30T10:41:59Z</dcterms:created>
  <dcterms:modified xsi:type="dcterms:W3CDTF">2020-04-30T11:16:56Z</dcterms:modified>
</cp:coreProperties>
</file>