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sldIdLst>
    <p:sldId id="261" r:id="rId5"/>
    <p:sldId id="278" r:id="rId6"/>
    <p:sldId id="293" r:id="rId7"/>
    <p:sldId id="258" r:id="rId8"/>
    <p:sldId id="263" r:id="rId9"/>
    <p:sldId id="266" r:id="rId10"/>
    <p:sldId id="281" r:id="rId11"/>
    <p:sldId id="277" r:id="rId12"/>
    <p:sldId id="274" r:id="rId13"/>
    <p:sldId id="273" r:id="rId14"/>
    <p:sldId id="275" r:id="rId15"/>
    <p:sldId id="276" r:id="rId16"/>
    <p:sldId id="282" r:id="rId17"/>
    <p:sldId id="283" r:id="rId18"/>
    <p:sldId id="284" r:id="rId19"/>
    <p:sldId id="285" r:id="rId20"/>
    <p:sldId id="280" r:id="rId21"/>
    <p:sldId id="279" r:id="rId22"/>
    <p:sldId id="290" r:id="rId23"/>
    <p:sldId id="291" r:id="rId24"/>
    <p:sldId id="292" r:id="rId25"/>
    <p:sldId id="272" r:id="rId26"/>
    <p:sldId id="286" r:id="rId27"/>
    <p:sldId id="287" r:id="rId28"/>
    <p:sldId id="288" r:id="rId29"/>
    <p:sldId id="289" r:id="rId30"/>
  </p:sldIdLst>
  <p:sldSz cx="9144000" cy="6858000" type="screen4x3"/>
  <p:notesSz cx="67691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78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163" autoAdjust="0"/>
    <p:restoredTop sz="92401" autoAdjust="0"/>
  </p:normalViewPr>
  <p:slideViewPr>
    <p:cSldViewPr snapToGrid="0">
      <p:cViewPr varScale="1">
        <p:scale>
          <a:sx n="105" d="100"/>
          <a:sy n="105" d="100"/>
        </p:scale>
        <p:origin x="67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notesMaster" Target="notesMasters/notesMaster1.xml"/><Relationship Id="rId32" Type="http://schemas.openxmlformats.org/officeDocument/2006/relationships/presProps" Target="presProps.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33276" cy="497020"/>
          </a:xfrm>
          <a:prstGeom prst="rect">
            <a:avLst/>
          </a:prstGeom>
        </p:spPr>
        <p:txBody>
          <a:bodyPr vert="horz" lIns="91138" tIns="45569" rIns="91138" bIns="45569" rtlCol="0"/>
          <a:lstStyle>
            <a:lvl1pPr algn="l">
              <a:defRPr sz="1200"/>
            </a:lvl1pPr>
          </a:lstStyle>
          <a:p>
            <a:endParaRPr lang="en-GB"/>
          </a:p>
        </p:txBody>
      </p:sp>
      <p:sp>
        <p:nvSpPr>
          <p:cNvPr id="3" name="Date Placeholder 2"/>
          <p:cNvSpPr>
            <a:spLocks noGrp="1"/>
          </p:cNvSpPr>
          <p:nvPr>
            <p:ph type="dt" idx="1"/>
          </p:nvPr>
        </p:nvSpPr>
        <p:spPr>
          <a:xfrm>
            <a:off x="3834257" y="1"/>
            <a:ext cx="2933276" cy="497020"/>
          </a:xfrm>
          <a:prstGeom prst="rect">
            <a:avLst/>
          </a:prstGeom>
        </p:spPr>
        <p:txBody>
          <a:bodyPr vert="horz" lIns="91138" tIns="45569" rIns="91138" bIns="45569" rtlCol="0"/>
          <a:lstStyle>
            <a:lvl1pPr algn="r">
              <a:defRPr sz="1200"/>
            </a:lvl1pPr>
          </a:lstStyle>
          <a:p>
            <a:fld id="{2948B2AF-8392-45B1-A798-CD069E7E6A10}" type="datetimeFigureOut">
              <a:rPr lang="en-GB" smtClean="0"/>
              <a:t>12/04/2018</a:t>
            </a:fld>
            <a:endParaRPr lang="en-GB"/>
          </a:p>
        </p:txBody>
      </p:sp>
      <p:sp>
        <p:nvSpPr>
          <p:cNvPr id="4" name="Slide Image Placeholder 3"/>
          <p:cNvSpPr>
            <a:spLocks noGrp="1" noRot="1" noChangeAspect="1"/>
          </p:cNvSpPr>
          <p:nvPr>
            <p:ph type="sldImg" idx="2"/>
          </p:nvPr>
        </p:nvSpPr>
        <p:spPr>
          <a:xfrm>
            <a:off x="1155700" y="1238250"/>
            <a:ext cx="4457700" cy="3343275"/>
          </a:xfrm>
          <a:prstGeom prst="rect">
            <a:avLst/>
          </a:prstGeom>
          <a:noFill/>
          <a:ln w="12700">
            <a:solidFill>
              <a:prstClr val="black"/>
            </a:solidFill>
          </a:ln>
        </p:spPr>
        <p:txBody>
          <a:bodyPr vert="horz" lIns="91138" tIns="45569" rIns="91138" bIns="45569" rtlCol="0" anchor="ctr"/>
          <a:lstStyle/>
          <a:p>
            <a:endParaRPr lang="en-GB"/>
          </a:p>
        </p:txBody>
      </p:sp>
      <p:sp>
        <p:nvSpPr>
          <p:cNvPr id="5" name="Notes Placeholder 4"/>
          <p:cNvSpPr>
            <a:spLocks noGrp="1"/>
          </p:cNvSpPr>
          <p:nvPr>
            <p:ph type="body" sz="quarter" idx="3"/>
          </p:nvPr>
        </p:nvSpPr>
        <p:spPr>
          <a:xfrm>
            <a:off x="676910" y="4767262"/>
            <a:ext cx="5415280" cy="3900488"/>
          </a:xfrm>
          <a:prstGeom prst="rect">
            <a:avLst/>
          </a:prstGeom>
        </p:spPr>
        <p:txBody>
          <a:bodyPr vert="horz" lIns="91138" tIns="45569" rIns="91138" bIns="4556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08982"/>
            <a:ext cx="2933276" cy="497019"/>
          </a:xfrm>
          <a:prstGeom prst="rect">
            <a:avLst/>
          </a:prstGeom>
        </p:spPr>
        <p:txBody>
          <a:bodyPr vert="horz" lIns="91138" tIns="45569" rIns="91138" bIns="45569"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2"/>
            <a:ext cx="2933276" cy="497019"/>
          </a:xfrm>
          <a:prstGeom prst="rect">
            <a:avLst/>
          </a:prstGeom>
        </p:spPr>
        <p:txBody>
          <a:bodyPr vert="horz" lIns="91138" tIns="45569" rIns="91138" bIns="45569" rtlCol="0" anchor="b"/>
          <a:lstStyle>
            <a:lvl1pPr algn="r">
              <a:defRPr sz="1200"/>
            </a:lvl1pPr>
          </a:lstStyle>
          <a:p>
            <a:fld id="{70A846D0-088F-4D3D-8674-DD87F6D5D903}" type="slidenum">
              <a:rPr lang="en-GB" smtClean="0"/>
              <a:t>‹#›</a:t>
            </a:fld>
            <a:endParaRPr lang="en-GB"/>
          </a:p>
        </p:txBody>
      </p:sp>
    </p:spTree>
    <p:extLst>
      <p:ext uri="{BB962C8B-B14F-4D97-AF65-F5344CB8AC3E}">
        <p14:creationId xmlns:p14="http://schemas.microsoft.com/office/powerpoint/2010/main" val="1119657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xfrm>
            <a:off x="936625" y="1344613"/>
            <a:ext cx="4838700" cy="36306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9693" indent="-284131">
              <a:defRPr>
                <a:solidFill>
                  <a:schemeClr val="tx1"/>
                </a:solidFill>
                <a:latin typeface="Calibri" panose="020F0502020204030204" pitchFamily="34" charset="0"/>
              </a:defRPr>
            </a:lvl2pPr>
            <a:lvl3pPr marL="1138112" indent="-226987">
              <a:defRPr>
                <a:solidFill>
                  <a:schemeClr val="tx1"/>
                </a:solidFill>
                <a:latin typeface="Calibri" panose="020F0502020204030204" pitchFamily="34" charset="0"/>
              </a:defRPr>
            </a:lvl3pPr>
            <a:lvl4pPr marL="1593673" indent="-226987">
              <a:defRPr>
                <a:solidFill>
                  <a:schemeClr val="tx1"/>
                </a:solidFill>
                <a:latin typeface="Calibri" panose="020F0502020204030204" pitchFamily="34" charset="0"/>
              </a:defRPr>
            </a:lvl4pPr>
            <a:lvl5pPr marL="2050823" indent="-226987">
              <a:defRPr>
                <a:solidFill>
                  <a:schemeClr val="tx1"/>
                </a:solidFill>
                <a:latin typeface="Calibri" panose="020F0502020204030204" pitchFamily="34" charset="0"/>
              </a:defRPr>
            </a:lvl5pPr>
            <a:lvl6pPr marL="2507972" indent="-226987" eaLnBrk="0" fontAlgn="base" hangingPunct="0">
              <a:spcBef>
                <a:spcPct val="0"/>
              </a:spcBef>
              <a:spcAft>
                <a:spcPct val="0"/>
              </a:spcAft>
              <a:defRPr>
                <a:solidFill>
                  <a:schemeClr val="tx1"/>
                </a:solidFill>
                <a:latin typeface="Calibri" panose="020F0502020204030204" pitchFamily="34" charset="0"/>
              </a:defRPr>
            </a:lvl6pPr>
            <a:lvl7pPr marL="2965122" indent="-226987" eaLnBrk="0" fontAlgn="base" hangingPunct="0">
              <a:spcBef>
                <a:spcPct val="0"/>
              </a:spcBef>
              <a:spcAft>
                <a:spcPct val="0"/>
              </a:spcAft>
              <a:defRPr>
                <a:solidFill>
                  <a:schemeClr val="tx1"/>
                </a:solidFill>
                <a:latin typeface="Calibri" panose="020F0502020204030204" pitchFamily="34" charset="0"/>
              </a:defRPr>
            </a:lvl7pPr>
            <a:lvl8pPr marL="3422271" indent="-226987" eaLnBrk="0" fontAlgn="base" hangingPunct="0">
              <a:spcBef>
                <a:spcPct val="0"/>
              </a:spcBef>
              <a:spcAft>
                <a:spcPct val="0"/>
              </a:spcAft>
              <a:defRPr>
                <a:solidFill>
                  <a:schemeClr val="tx1"/>
                </a:solidFill>
                <a:latin typeface="Calibri" panose="020F0502020204030204" pitchFamily="34" charset="0"/>
              </a:defRPr>
            </a:lvl8pPr>
            <a:lvl9pPr marL="3879422" indent="-226987"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1CEA116-05B5-42F6-858A-D53CCC97D082}" type="slidenum">
              <a:rPr lang="en-GB" altLang="en-US" smtClean="0">
                <a:latin typeface="Arial" panose="020B0604020202020204" pitchFamily="34" charset="0"/>
                <a:ea typeface="MS PGothic" panose="020B0600070205080204" pitchFamily="34" charset="-128"/>
              </a:rPr>
              <a:pPr fontAlgn="base">
                <a:spcBef>
                  <a:spcPct val="0"/>
                </a:spcBef>
                <a:spcAft>
                  <a:spcPct val="0"/>
                </a:spcAft>
              </a:pPr>
              <a:t>1</a:t>
            </a:fld>
            <a:endParaRPr lang="en-GB" altLang="en-US" smtClean="0">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1546052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ea typeface="MS PGothic" charset="-128"/>
              </a:rPr>
              <a:t>SET 5</a:t>
            </a:r>
            <a:endParaRPr lang="en-GB" altLang="en-US" dirty="0">
              <a:ea typeface="MS PGothic"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128"/>
              </a:defRPr>
            </a:lvl1pPr>
            <a:lvl2pPr marL="734169" indent="-281643">
              <a:defRPr>
                <a:solidFill>
                  <a:schemeClr val="tx1"/>
                </a:solidFill>
                <a:latin typeface="Arial" charset="0"/>
                <a:ea typeface="MS PGothic" charset="-128"/>
              </a:defRPr>
            </a:lvl2pPr>
            <a:lvl3pPr marL="1129735" indent="-224681">
              <a:defRPr>
                <a:solidFill>
                  <a:schemeClr val="tx1"/>
                </a:solidFill>
                <a:latin typeface="Arial" charset="0"/>
                <a:ea typeface="MS PGothic" charset="-128"/>
              </a:defRPr>
            </a:lvl3pPr>
            <a:lvl4pPr marL="1580679" indent="-224681">
              <a:defRPr>
                <a:solidFill>
                  <a:schemeClr val="tx1"/>
                </a:solidFill>
                <a:latin typeface="Arial" charset="0"/>
                <a:ea typeface="MS PGothic" charset="-128"/>
              </a:defRPr>
            </a:lvl4pPr>
            <a:lvl5pPr marL="2033206" indent="-224681">
              <a:defRPr>
                <a:solidFill>
                  <a:schemeClr val="tx1"/>
                </a:solidFill>
                <a:latin typeface="Arial" charset="0"/>
                <a:ea typeface="MS PGothic" charset="-128"/>
              </a:defRPr>
            </a:lvl5pPr>
            <a:lvl6pPr marL="2488897" indent="-224681" eaLnBrk="0" fontAlgn="base" hangingPunct="0">
              <a:spcBef>
                <a:spcPct val="0"/>
              </a:spcBef>
              <a:spcAft>
                <a:spcPct val="0"/>
              </a:spcAft>
              <a:defRPr>
                <a:solidFill>
                  <a:schemeClr val="tx1"/>
                </a:solidFill>
                <a:latin typeface="Arial" charset="0"/>
                <a:ea typeface="MS PGothic" charset="-128"/>
              </a:defRPr>
            </a:lvl6pPr>
            <a:lvl7pPr marL="2944589" indent="-224681" eaLnBrk="0" fontAlgn="base" hangingPunct="0">
              <a:spcBef>
                <a:spcPct val="0"/>
              </a:spcBef>
              <a:spcAft>
                <a:spcPct val="0"/>
              </a:spcAft>
              <a:defRPr>
                <a:solidFill>
                  <a:schemeClr val="tx1"/>
                </a:solidFill>
                <a:latin typeface="Arial" charset="0"/>
                <a:ea typeface="MS PGothic" charset="-128"/>
              </a:defRPr>
            </a:lvl7pPr>
            <a:lvl8pPr marL="3400280" indent="-224681" eaLnBrk="0" fontAlgn="base" hangingPunct="0">
              <a:spcBef>
                <a:spcPct val="0"/>
              </a:spcBef>
              <a:spcAft>
                <a:spcPct val="0"/>
              </a:spcAft>
              <a:defRPr>
                <a:solidFill>
                  <a:schemeClr val="tx1"/>
                </a:solidFill>
                <a:latin typeface="Arial" charset="0"/>
                <a:ea typeface="MS PGothic" charset="-128"/>
              </a:defRPr>
            </a:lvl8pPr>
            <a:lvl9pPr marL="3855971" indent="-224681" eaLnBrk="0" fontAlgn="base" hangingPunct="0">
              <a:spcBef>
                <a:spcPct val="0"/>
              </a:spcBef>
              <a:spcAft>
                <a:spcPct val="0"/>
              </a:spcAft>
              <a:defRPr>
                <a:solidFill>
                  <a:schemeClr val="tx1"/>
                </a:solidFill>
                <a:latin typeface="Arial" charset="0"/>
                <a:ea typeface="MS PGothic" charset="-128"/>
              </a:defRPr>
            </a:lvl9pPr>
          </a:lstStyle>
          <a:p>
            <a:fld id="{956FE2CC-5B20-0045-8427-C3E3B44EA819}" type="slidenum">
              <a:rPr lang="en-GB" altLang="en-US">
                <a:latin typeface="Calibri" charset="0"/>
              </a:rPr>
              <a:pPr/>
              <a:t>15</a:t>
            </a:fld>
            <a:endParaRPr lang="en-GB" altLang="en-US">
              <a:latin typeface="Calibri" charset="0"/>
            </a:endParaRPr>
          </a:p>
        </p:txBody>
      </p:sp>
    </p:spTree>
    <p:extLst>
      <p:ext uri="{BB962C8B-B14F-4D97-AF65-F5344CB8AC3E}">
        <p14:creationId xmlns:p14="http://schemas.microsoft.com/office/powerpoint/2010/main" val="843902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5 </a:t>
            </a:r>
            <a:endParaRPr lang="en-US" dirty="0"/>
          </a:p>
        </p:txBody>
      </p:sp>
      <p:sp>
        <p:nvSpPr>
          <p:cNvPr id="4" name="Slide Number Placeholder 3"/>
          <p:cNvSpPr>
            <a:spLocks noGrp="1"/>
          </p:cNvSpPr>
          <p:nvPr>
            <p:ph type="sldNum" sz="quarter" idx="10"/>
          </p:nvPr>
        </p:nvSpPr>
        <p:spPr/>
        <p:txBody>
          <a:bodyPr/>
          <a:lstStyle/>
          <a:p>
            <a:fld id="{70A846D0-088F-4D3D-8674-DD87F6D5D903}" type="slidenum">
              <a:rPr lang="en-GB" smtClean="0"/>
              <a:t>16</a:t>
            </a:fld>
            <a:endParaRPr lang="en-GB"/>
          </a:p>
        </p:txBody>
      </p:sp>
    </p:spTree>
    <p:extLst>
      <p:ext uri="{BB962C8B-B14F-4D97-AF65-F5344CB8AC3E}">
        <p14:creationId xmlns:p14="http://schemas.microsoft.com/office/powerpoint/2010/main" val="17969047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1362075" y="1139825"/>
            <a:ext cx="4103688" cy="3079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If we are using a source like the one on the board then we need to think critiaclly – if we are getting information from the textbook we don</a:t>
            </a:r>
            <a:r>
              <a:rPr lang="uk-UA" altLang="en-US" smtClean="0"/>
              <a:t>’</a:t>
            </a:r>
            <a:r>
              <a:rPr lang="en-US" altLang="ja-JP" smtClean="0"/>
              <a:t>t need to</a:t>
            </a:r>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7334" indent="-283225">
              <a:defRPr>
                <a:solidFill>
                  <a:schemeClr val="tx1"/>
                </a:solidFill>
                <a:latin typeface="Calibri" panose="020F0502020204030204" pitchFamily="34" charset="0"/>
              </a:defRPr>
            </a:lvl2pPr>
            <a:lvl3pPr marL="1134482" indent="-226264">
              <a:defRPr>
                <a:solidFill>
                  <a:schemeClr val="tx1"/>
                </a:solidFill>
                <a:latin typeface="Calibri" panose="020F0502020204030204" pitchFamily="34" charset="0"/>
              </a:defRPr>
            </a:lvl3pPr>
            <a:lvl4pPr marL="1588590" indent="-226264">
              <a:defRPr>
                <a:solidFill>
                  <a:schemeClr val="tx1"/>
                </a:solidFill>
                <a:latin typeface="Calibri" panose="020F0502020204030204" pitchFamily="34" charset="0"/>
              </a:defRPr>
            </a:lvl4pPr>
            <a:lvl5pPr marL="2044282" indent="-226264">
              <a:defRPr>
                <a:solidFill>
                  <a:schemeClr val="tx1"/>
                </a:solidFill>
                <a:latin typeface="Calibri" panose="020F0502020204030204" pitchFamily="34" charset="0"/>
              </a:defRPr>
            </a:lvl5pPr>
            <a:lvl6pPr marL="2499973" indent="-226264" eaLnBrk="0" fontAlgn="base" hangingPunct="0">
              <a:spcBef>
                <a:spcPct val="0"/>
              </a:spcBef>
              <a:spcAft>
                <a:spcPct val="0"/>
              </a:spcAft>
              <a:defRPr>
                <a:solidFill>
                  <a:schemeClr val="tx1"/>
                </a:solidFill>
                <a:latin typeface="Calibri" panose="020F0502020204030204" pitchFamily="34" charset="0"/>
              </a:defRPr>
            </a:lvl6pPr>
            <a:lvl7pPr marL="2955664" indent="-226264" eaLnBrk="0" fontAlgn="base" hangingPunct="0">
              <a:spcBef>
                <a:spcPct val="0"/>
              </a:spcBef>
              <a:spcAft>
                <a:spcPct val="0"/>
              </a:spcAft>
              <a:defRPr>
                <a:solidFill>
                  <a:schemeClr val="tx1"/>
                </a:solidFill>
                <a:latin typeface="Calibri" panose="020F0502020204030204" pitchFamily="34" charset="0"/>
              </a:defRPr>
            </a:lvl7pPr>
            <a:lvl8pPr marL="3411355" indent="-226264" eaLnBrk="0" fontAlgn="base" hangingPunct="0">
              <a:spcBef>
                <a:spcPct val="0"/>
              </a:spcBef>
              <a:spcAft>
                <a:spcPct val="0"/>
              </a:spcAft>
              <a:defRPr>
                <a:solidFill>
                  <a:schemeClr val="tx1"/>
                </a:solidFill>
                <a:latin typeface="Calibri" panose="020F0502020204030204" pitchFamily="34" charset="0"/>
              </a:defRPr>
            </a:lvl8pPr>
            <a:lvl9pPr marL="3867046" indent="-226264"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0332D7-40B9-4C7F-98BE-8AE71CAD4208}" type="slidenum">
              <a:rPr lang="en-GB" altLang="en-US" smtClean="0">
                <a:latin typeface="Arial" panose="020B0604020202020204" pitchFamily="34" charset="0"/>
                <a:ea typeface="MS PGothic" panose="020B0600070205080204" pitchFamily="34" charset="-128"/>
              </a:rPr>
              <a:pPr fontAlgn="base">
                <a:spcBef>
                  <a:spcPct val="0"/>
                </a:spcBef>
                <a:spcAft>
                  <a:spcPct val="0"/>
                </a:spcAft>
              </a:pPr>
              <a:t>17</a:t>
            </a:fld>
            <a:endParaRPr lang="en-GB" altLang="en-US" smtClean="0">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1926018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xfrm>
            <a:off x="1362075" y="1139825"/>
            <a:ext cx="4103688" cy="3079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0498" indent="-284807">
              <a:defRPr>
                <a:solidFill>
                  <a:schemeClr val="tx1"/>
                </a:solidFill>
                <a:latin typeface="Calibri" panose="020F0502020204030204" pitchFamily="34" charset="0"/>
              </a:defRPr>
            </a:lvl2pPr>
            <a:lvl3pPr marL="1139228" indent="-227846">
              <a:defRPr>
                <a:solidFill>
                  <a:schemeClr val="tx1"/>
                </a:solidFill>
                <a:latin typeface="Calibri" panose="020F0502020204030204" pitchFamily="34" charset="0"/>
              </a:defRPr>
            </a:lvl3pPr>
            <a:lvl4pPr marL="1594919" indent="-227846">
              <a:defRPr>
                <a:solidFill>
                  <a:schemeClr val="tx1"/>
                </a:solidFill>
                <a:latin typeface="Calibri" panose="020F0502020204030204" pitchFamily="34" charset="0"/>
              </a:defRPr>
            </a:lvl4pPr>
            <a:lvl5pPr marL="2050611" indent="-227846">
              <a:defRPr>
                <a:solidFill>
                  <a:schemeClr val="tx1"/>
                </a:solidFill>
                <a:latin typeface="Calibri" panose="020F0502020204030204" pitchFamily="34" charset="0"/>
              </a:defRPr>
            </a:lvl5pPr>
            <a:lvl6pPr marL="2506302" indent="-227846" eaLnBrk="0" fontAlgn="base" hangingPunct="0">
              <a:spcBef>
                <a:spcPct val="0"/>
              </a:spcBef>
              <a:spcAft>
                <a:spcPct val="0"/>
              </a:spcAft>
              <a:defRPr>
                <a:solidFill>
                  <a:schemeClr val="tx1"/>
                </a:solidFill>
                <a:latin typeface="Calibri" panose="020F0502020204030204" pitchFamily="34" charset="0"/>
              </a:defRPr>
            </a:lvl6pPr>
            <a:lvl7pPr marL="2961993" indent="-227846" eaLnBrk="0" fontAlgn="base" hangingPunct="0">
              <a:spcBef>
                <a:spcPct val="0"/>
              </a:spcBef>
              <a:spcAft>
                <a:spcPct val="0"/>
              </a:spcAft>
              <a:defRPr>
                <a:solidFill>
                  <a:schemeClr val="tx1"/>
                </a:solidFill>
                <a:latin typeface="Calibri" panose="020F0502020204030204" pitchFamily="34" charset="0"/>
              </a:defRPr>
            </a:lvl7pPr>
            <a:lvl8pPr marL="3417684" indent="-227846" eaLnBrk="0" fontAlgn="base" hangingPunct="0">
              <a:spcBef>
                <a:spcPct val="0"/>
              </a:spcBef>
              <a:spcAft>
                <a:spcPct val="0"/>
              </a:spcAft>
              <a:defRPr>
                <a:solidFill>
                  <a:schemeClr val="tx1"/>
                </a:solidFill>
                <a:latin typeface="Calibri" panose="020F0502020204030204" pitchFamily="34" charset="0"/>
              </a:defRPr>
            </a:lvl8pPr>
            <a:lvl9pPr marL="3873376" indent="-227846"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92625D4-3E72-4E7D-87E4-C4057F8D3221}" type="slidenum">
              <a:rPr lang="en-GB" altLang="en-US" smtClean="0">
                <a:ea typeface="MS PGothic" panose="020B0600070205080204" pitchFamily="34" charset="-128"/>
              </a:rPr>
              <a:pPr fontAlgn="base">
                <a:spcBef>
                  <a:spcPct val="0"/>
                </a:spcBef>
                <a:spcAft>
                  <a:spcPct val="0"/>
                </a:spcAft>
              </a:pPr>
              <a:t>18</a:t>
            </a:fld>
            <a:endParaRPr lang="en-GB" altLang="en-US" smtClean="0">
              <a:ea typeface="MS PGothic" panose="020B0600070205080204" pitchFamily="34" charset="-128"/>
            </a:endParaRPr>
          </a:p>
        </p:txBody>
      </p:sp>
    </p:spTree>
    <p:extLst>
      <p:ext uri="{BB962C8B-B14F-4D97-AF65-F5344CB8AC3E}">
        <p14:creationId xmlns:p14="http://schemas.microsoft.com/office/powerpoint/2010/main" val="10897111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4-5</a:t>
            </a:r>
            <a:endParaRPr lang="en-US" dirty="0"/>
          </a:p>
        </p:txBody>
      </p:sp>
      <p:sp>
        <p:nvSpPr>
          <p:cNvPr id="4" name="Slide Number Placeholder 3"/>
          <p:cNvSpPr>
            <a:spLocks noGrp="1"/>
          </p:cNvSpPr>
          <p:nvPr>
            <p:ph type="sldNum" sz="quarter" idx="10"/>
          </p:nvPr>
        </p:nvSpPr>
        <p:spPr/>
        <p:txBody>
          <a:bodyPr/>
          <a:lstStyle/>
          <a:p>
            <a:fld id="{70A846D0-088F-4D3D-8674-DD87F6D5D903}" type="slidenum">
              <a:rPr lang="en-GB" smtClean="0"/>
              <a:t>19</a:t>
            </a:fld>
            <a:endParaRPr lang="en-GB"/>
          </a:p>
        </p:txBody>
      </p:sp>
    </p:spTree>
    <p:extLst>
      <p:ext uri="{BB962C8B-B14F-4D97-AF65-F5344CB8AC3E}">
        <p14:creationId xmlns:p14="http://schemas.microsoft.com/office/powerpoint/2010/main" val="17658581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dirty="0">
                <a:ea typeface="MS PGothic" charset="-128"/>
              </a:rPr>
              <a:t>SET </a:t>
            </a:r>
            <a:r>
              <a:rPr lang="en-GB" altLang="en-US" dirty="0" smtClean="0">
                <a:ea typeface="MS PGothic" charset="-128"/>
              </a:rPr>
              <a:t>4-5</a:t>
            </a:r>
            <a:endParaRPr lang="en-GB" altLang="en-US" dirty="0">
              <a:ea typeface="MS PGothic" charset="-128"/>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MS PGothic" charset="-128"/>
              </a:defRPr>
            </a:lvl1pPr>
            <a:lvl2pPr marL="737334" indent="-283225">
              <a:defRPr>
                <a:solidFill>
                  <a:schemeClr val="tx1"/>
                </a:solidFill>
                <a:latin typeface="Arial" charset="0"/>
                <a:ea typeface="MS PGothic" charset="-128"/>
              </a:defRPr>
            </a:lvl2pPr>
            <a:lvl3pPr marL="1134482" indent="-226264">
              <a:defRPr>
                <a:solidFill>
                  <a:schemeClr val="tx1"/>
                </a:solidFill>
                <a:latin typeface="Arial" charset="0"/>
                <a:ea typeface="MS PGothic" charset="-128"/>
              </a:defRPr>
            </a:lvl3pPr>
            <a:lvl4pPr marL="1588590" indent="-226264">
              <a:defRPr>
                <a:solidFill>
                  <a:schemeClr val="tx1"/>
                </a:solidFill>
                <a:latin typeface="Arial" charset="0"/>
                <a:ea typeface="MS PGothic" charset="-128"/>
              </a:defRPr>
            </a:lvl4pPr>
            <a:lvl5pPr marL="2044282" indent="-226264">
              <a:defRPr>
                <a:solidFill>
                  <a:schemeClr val="tx1"/>
                </a:solidFill>
                <a:latin typeface="Arial" charset="0"/>
                <a:ea typeface="MS PGothic" charset="-128"/>
              </a:defRPr>
            </a:lvl5pPr>
            <a:lvl6pPr marL="2499973" indent="-226264" eaLnBrk="0" fontAlgn="base" hangingPunct="0">
              <a:spcBef>
                <a:spcPct val="0"/>
              </a:spcBef>
              <a:spcAft>
                <a:spcPct val="0"/>
              </a:spcAft>
              <a:defRPr>
                <a:solidFill>
                  <a:schemeClr val="tx1"/>
                </a:solidFill>
                <a:latin typeface="Arial" charset="0"/>
                <a:ea typeface="MS PGothic" charset="-128"/>
              </a:defRPr>
            </a:lvl6pPr>
            <a:lvl7pPr marL="2955664" indent="-226264" eaLnBrk="0" fontAlgn="base" hangingPunct="0">
              <a:spcBef>
                <a:spcPct val="0"/>
              </a:spcBef>
              <a:spcAft>
                <a:spcPct val="0"/>
              </a:spcAft>
              <a:defRPr>
                <a:solidFill>
                  <a:schemeClr val="tx1"/>
                </a:solidFill>
                <a:latin typeface="Arial" charset="0"/>
                <a:ea typeface="MS PGothic" charset="-128"/>
              </a:defRPr>
            </a:lvl7pPr>
            <a:lvl8pPr marL="3411355" indent="-226264" eaLnBrk="0" fontAlgn="base" hangingPunct="0">
              <a:spcBef>
                <a:spcPct val="0"/>
              </a:spcBef>
              <a:spcAft>
                <a:spcPct val="0"/>
              </a:spcAft>
              <a:defRPr>
                <a:solidFill>
                  <a:schemeClr val="tx1"/>
                </a:solidFill>
                <a:latin typeface="Arial" charset="0"/>
                <a:ea typeface="MS PGothic" charset="-128"/>
              </a:defRPr>
            </a:lvl8pPr>
            <a:lvl9pPr marL="3867046" indent="-226264" eaLnBrk="0" fontAlgn="base" hangingPunct="0">
              <a:spcBef>
                <a:spcPct val="0"/>
              </a:spcBef>
              <a:spcAft>
                <a:spcPct val="0"/>
              </a:spcAft>
              <a:defRPr>
                <a:solidFill>
                  <a:schemeClr val="tx1"/>
                </a:solidFill>
                <a:latin typeface="Arial" charset="0"/>
                <a:ea typeface="MS PGothic" charset="-128"/>
              </a:defRPr>
            </a:lvl9pPr>
          </a:lstStyle>
          <a:p>
            <a:fld id="{D0992647-AD9E-7B42-839C-B02A0C778071}" type="slidenum">
              <a:rPr lang="en-GB" altLang="en-US"/>
              <a:pPr/>
              <a:t>20</a:t>
            </a:fld>
            <a:endParaRPr lang="en-GB" altLang="en-US"/>
          </a:p>
        </p:txBody>
      </p:sp>
    </p:spTree>
    <p:extLst>
      <p:ext uri="{BB962C8B-B14F-4D97-AF65-F5344CB8AC3E}">
        <p14:creationId xmlns:p14="http://schemas.microsoft.com/office/powerpoint/2010/main" val="959445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1362075" y="1139825"/>
            <a:ext cx="4103688" cy="3079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If we are using a source like the one on the board then we need to think critiaclly – if we are getting information from the textbook we don</a:t>
            </a:r>
            <a:r>
              <a:rPr lang="uk-UA" altLang="en-US" smtClean="0"/>
              <a:t>’</a:t>
            </a:r>
            <a:r>
              <a:rPr lang="en-US" altLang="ja-JP" smtClean="0"/>
              <a:t>t need to</a:t>
            </a:r>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7334" indent="-283225">
              <a:defRPr>
                <a:solidFill>
                  <a:schemeClr val="tx1"/>
                </a:solidFill>
                <a:latin typeface="Calibri" panose="020F0502020204030204" pitchFamily="34" charset="0"/>
              </a:defRPr>
            </a:lvl2pPr>
            <a:lvl3pPr marL="1134482" indent="-226264">
              <a:defRPr>
                <a:solidFill>
                  <a:schemeClr val="tx1"/>
                </a:solidFill>
                <a:latin typeface="Calibri" panose="020F0502020204030204" pitchFamily="34" charset="0"/>
              </a:defRPr>
            </a:lvl3pPr>
            <a:lvl4pPr marL="1588590" indent="-226264">
              <a:defRPr>
                <a:solidFill>
                  <a:schemeClr val="tx1"/>
                </a:solidFill>
                <a:latin typeface="Calibri" panose="020F0502020204030204" pitchFamily="34" charset="0"/>
              </a:defRPr>
            </a:lvl4pPr>
            <a:lvl5pPr marL="2044282" indent="-226264">
              <a:defRPr>
                <a:solidFill>
                  <a:schemeClr val="tx1"/>
                </a:solidFill>
                <a:latin typeface="Calibri" panose="020F0502020204030204" pitchFamily="34" charset="0"/>
              </a:defRPr>
            </a:lvl5pPr>
            <a:lvl6pPr marL="2499973" indent="-226264" eaLnBrk="0" fontAlgn="base" hangingPunct="0">
              <a:spcBef>
                <a:spcPct val="0"/>
              </a:spcBef>
              <a:spcAft>
                <a:spcPct val="0"/>
              </a:spcAft>
              <a:defRPr>
                <a:solidFill>
                  <a:schemeClr val="tx1"/>
                </a:solidFill>
                <a:latin typeface="Calibri" panose="020F0502020204030204" pitchFamily="34" charset="0"/>
              </a:defRPr>
            </a:lvl6pPr>
            <a:lvl7pPr marL="2955664" indent="-226264" eaLnBrk="0" fontAlgn="base" hangingPunct="0">
              <a:spcBef>
                <a:spcPct val="0"/>
              </a:spcBef>
              <a:spcAft>
                <a:spcPct val="0"/>
              </a:spcAft>
              <a:defRPr>
                <a:solidFill>
                  <a:schemeClr val="tx1"/>
                </a:solidFill>
                <a:latin typeface="Calibri" panose="020F0502020204030204" pitchFamily="34" charset="0"/>
              </a:defRPr>
            </a:lvl7pPr>
            <a:lvl8pPr marL="3411355" indent="-226264" eaLnBrk="0" fontAlgn="base" hangingPunct="0">
              <a:spcBef>
                <a:spcPct val="0"/>
              </a:spcBef>
              <a:spcAft>
                <a:spcPct val="0"/>
              </a:spcAft>
              <a:defRPr>
                <a:solidFill>
                  <a:schemeClr val="tx1"/>
                </a:solidFill>
                <a:latin typeface="Calibri" panose="020F0502020204030204" pitchFamily="34" charset="0"/>
              </a:defRPr>
            </a:lvl8pPr>
            <a:lvl9pPr marL="3867046" indent="-226264"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0332D7-40B9-4C7F-98BE-8AE71CAD4208}" type="slidenum">
              <a:rPr lang="en-GB" altLang="en-US" smtClean="0">
                <a:latin typeface="Arial" panose="020B0604020202020204" pitchFamily="34" charset="0"/>
                <a:ea typeface="MS PGothic" panose="020B0600070205080204" pitchFamily="34" charset="-128"/>
              </a:rPr>
              <a:pPr fontAlgn="base">
                <a:spcBef>
                  <a:spcPct val="0"/>
                </a:spcBef>
                <a:spcAft>
                  <a:spcPct val="0"/>
                </a:spcAft>
              </a:pPr>
              <a:t>25</a:t>
            </a:fld>
            <a:endParaRPr lang="en-GB" altLang="en-US" smtClean="0">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1509154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xfrm>
            <a:off x="936625" y="1344613"/>
            <a:ext cx="4838700" cy="36306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Could be starter or plenary depending on where get to with the causes card sort.</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9693" indent="-284131">
              <a:defRPr>
                <a:solidFill>
                  <a:schemeClr val="tx1"/>
                </a:solidFill>
                <a:latin typeface="Calibri" panose="020F0502020204030204" pitchFamily="34" charset="0"/>
              </a:defRPr>
            </a:lvl2pPr>
            <a:lvl3pPr marL="1138112" indent="-226987">
              <a:defRPr>
                <a:solidFill>
                  <a:schemeClr val="tx1"/>
                </a:solidFill>
                <a:latin typeface="Calibri" panose="020F0502020204030204" pitchFamily="34" charset="0"/>
              </a:defRPr>
            </a:lvl3pPr>
            <a:lvl4pPr marL="1593673" indent="-226987">
              <a:defRPr>
                <a:solidFill>
                  <a:schemeClr val="tx1"/>
                </a:solidFill>
                <a:latin typeface="Calibri" panose="020F0502020204030204" pitchFamily="34" charset="0"/>
              </a:defRPr>
            </a:lvl4pPr>
            <a:lvl5pPr marL="2050823" indent="-226987">
              <a:defRPr>
                <a:solidFill>
                  <a:schemeClr val="tx1"/>
                </a:solidFill>
                <a:latin typeface="Calibri" panose="020F0502020204030204" pitchFamily="34" charset="0"/>
              </a:defRPr>
            </a:lvl5pPr>
            <a:lvl6pPr marL="2507972" indent="-226987" eaLnBrk="0" fontAlgn="base" hangingPunct="0">
              <a:spcBef>
                <a:spcPct val="0"/>
              </a:spcBef>
              <a:spcAft>
                <a:spcPct val="0"/>
              </a:spcAft>
              <a:defRPr>
                <a:solidFill>
                  <a:schemeClr val="tx1"/>
                </a:solidFill>
                <a:latin typeface="Calibri" panose="020F0502020204030204" pitchFamily="34" charset="0"/>
              </a:defRPr>
            </a:lvl6pPr>
            <a:lvl7pPr marL="2965122" indent="-226987" eaLnBrk="0" fontAlgn="base" hangingPunct="0">
              <a:spcBef>
                <a:spcPct val="0"/>
              </a:spcBef>
              <a:spcAft>
                <a:spcPct val="0"/>
              </a:spcAft>
              <a:defRPr>
                <a:solidFill>
                  <a:schemeClr val="tx1"/>
                </a:solidFill>
                <a:latin typeface="Calibri" panose="020F0502020204030204" pitchFamily="34" charset="0"/>
              </a:defRPr>
            </a:lvl7pPr>
            <a:lvl8pPr marL="3422271" indent="-226987" eaLnBrk="0" fontAlgn="base" hangingPunct="0">
              <a:spcBef>
                <a:spcPct val="0"/>
              </a:spcBef>
              <a:spcAft>
                <a:spcPct val="0"/>
              </a:spcAft>
              <a:defRPr>
                <a:solidFill>
                  <a:schemeClr val="tx1"/>
                </a:solidFill>
                <a:latin typeface="Calibri" panose="020F0502020204030204" pitchFamily="34" charset="0"/>
              </a:defRPr>
            </a:lvl8pPr>
            <a:lvl9pPr marL="3879422" indent="-226987"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4BC33F1-7D79-4A12-9505-528D05344ED0}" type="slidenum">
              <a:rPr lang="en-GB" altLang="en-US" smtClean="0">
                <a:latin typeface="Arial" panose="020B0604020202020204" pitchFamily="34" charset="0"/>
                <a:ea typeface="MS PGothic" panose="020B0600070205080204" pitchFamily="34" charset="-128"/>
              </a:rPr>
              <a:pPr fontAlgn="base">
                <a:spcBef>
                  <a:spcPct val="0"/>
                </a:spcBef>
                <a:spcAft>
                  <a:spcPct val="0"/>
                </a:spcAft>
              </a:pPr>
              <a:t>4</a:t>
            </a:fld>
            <a:endParaRPr lang="en-GB" altLang="en-US" smtClean="0">
              <a:latin typeface="Arial" panose="020B0604020202020204" pitchFamily="34" charset="0"/>
              <a:ea typeface="MS PGothic" panose="020B0600070205080204" pitchFamily="34" charset="-128"/>
            </a:endParaRPr>
          </a:p>
        </p:txBody>
      </p:sp>
    </p:spTree>
    <p:extLst>
      <p:ext uri="{BB962C8B-B14F-4D97-AF65-F5344CB8AC3E}">
        <p14:creationId xmlns:p14="http://schemas.microsoft.com/office/powerpoint/2010/main" val="2262159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4169" indent="-281643">
              <a:defRPr>
                <a:solidFill>
                  <a:schemeClr val="tx1"/>
                </a:solidFill>
                <a:latin typeface="Calibri" panose="020F0502020204030204" pitchFamily="34" charset="0"/>
              </a:defRPr>
            </a:lvl2pPr>
            <a:lvl3pPr marL="1129735" indent="-224681">
              <a:defRPr>
                <a:solidFill>
                  <a:schemeClr val="tx1"/>
                </a:solidFill>
                <a:latin typeface="Calibri" panose="020F0502020204030204" pitchFamily="34" charset="0"/>
              </a:defRPr>
            </a:lvl3pPr>
            <a:lvl4pPr marL="1580679" indent="-224681">
              <a:defRPr>
                <a:solidFill>
                  <a:schemeClr val="tx1"/>
                </a:solidFill>
                <a:latin typeface="Calibri" panose="020F0502020204030204" pitchFamily="34" charset="0"/>
              </a:defRPr>
            </a:lvl4pPr>
            <a:lvl5pPr marL="2033206" indent="-224681">
              <a:defRPr>
                <a:solidFill>
                  <a:schemeClr val="tx1"/>
                </a:solidFill>
                <a:latin typeface="Calibri" panose="020F0502020204030204" pitchFamily="34" charset="0"/>
              </a:defRPr>
            </a:lvl5pPr>
            <a:lvl6pPr marL="2488897" indent="-224681" eaLnBrk="0" fontAlgn="base" hangingPunct="0">
              <a:spcBef>
                <a:spcPct val="0"/>
              </a:spcBef>
              <a:spcAft>
                <a:spcPct val="0"/>
              </a:spcAft>
              <a:defRPr>
                <a:solidFill>
                  <a:schemeClr val="tx1"/>
                </a:solidFill>
                <a:latin typeface="Calibri" panose="020F0502020204030204" pitchFamily="34" charset="0"/>
              </a:defRPr>
            </a:lvl6pPr>
            <a:lvl7pPr marL="2944589" indent="-224681" eaLnBrk="0" fontAlgn="base" hangingPunct="0">
              <a:spcBef>
                <a:spcPct val="0"/>
              </a:spcBef>
              <a:spcAft>
                <a:spcPct val="0"/>
              </a:spcAft>
              <a:defRPr>
                <a:solidFill>
                  <a:schemeClr val="tx1"/>
                </a:solidFill>
                <a:latin typeface="Calibri" panose="020F0502020204030204" pitchFamily="34" charset="0"/>
              </a:defRPr>
            </a:lvl7pPr>
            <a:lvl8pPr marL="3400280" indent="-224681" eaLnBrk="0" fontAlgn="base" hangingPunct="0">
              <a:spcBef>
                <a:spcPct val="0"/>
              </a:spcBef>
              <a:spcAft>
                <a:spcPct val="0"/>
              </a:spcAft>
              <a:defRPr>
                <a:solidFill>
                  <a:schemeClr val="tx1"/>
                </a:solidFill>
                <a:latin typeface="Calibri" panose="020F0502020204030204" pitchFamily="34" charset="0"/>
              </a:defRPr>
            </a:lvl8pPr>
            <a:lvl9pPr marL="3855971" indent="-224681"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941F4B-6B58-45B3-95D0-BEFC4BFDAC01}" type="slidenum">
              <a:rPr lang="en-GB" altLang="en-US" smtClean="0">
                <a:ea typeface="MS PGothic" panose="020B0600070205080204" pitchFamily="34" charset="-128"/>
              </a:rPr>
              <a:pPr fontAlgn="base">
                <a:spcBef>
                  <a:spcPct val="0"/>
                </a:spcBef>
                <a:spcAft>
                  <a:spcPct val="0"/>
                </a:spcAft>
              </a:pPr>
              <a:t>6</a:t>
            </a:fld>
            <a:endParaRPr lang="en-GB" altLang="en-US" smtClean="0">
              <a:ea typeface="MS PGothic" panose="020B0600070205080204" pitchFamily="34" charset="-128"/>
            </a:endParaRPr>
          </a:p>
        </p:txBody>
      </p:sp>
    </p:spTree>
    <p:extLst>
      <p:ext uri="{BB962C8B-B14F-4D97-AF65-F5344CB8AC3E}">
        <p14:creationId xmlns:p14="http://schemas.microsoft.com/office/powerpoint/2010/main" val="102831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n-US" dirty="0"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4169" indent="-281643">
              <a:defRPr>
                <a:solidFill>
                  <a:schemeClr val="tx1"/>
                </a:solidFill>
                <a:latin typeface="Arial" panose="020B0604020202020204" pitchFamily="34" charset="0"/>
                <a:ea typeface="MS PGothic" panose="020B0600070205080204" pitchFamily="34" charset="-128"/>
              </a:defRPr>
            </a:lvl2pPr>
            <a:lvl3pPr marL="1129735" indent="-224681">
              <a:defRPr>
                <a:solidFill>
                  <a:schemeClr val="tx1"/>
                </a:solidFill>
                <a:latin typeface="Arial" panose="020B0604020202020204" pitchFamily="34" charset="0"/>
                <a:ea typeface="MS PGothic" panose="020B0600070205080204" pitchFamily="34" charset="-128"/>
              </a:defRPr>
            </a:lvl3pPr>
            <a:lvl4pPr marL="1580679" indent="-224681">
              <a:defRPr>
                <a:solidFill>
                  <a:schemeClr val="tx1"/>
                </a:solidFill>
                <a:latin typeface="Arial" panose="020B0604020202020204" pitchFamily="34" charset="0"/>
                <a:ea typeface="MS PGothic" panose="020B0600070205080204" pitchFamily="34" charset="-128"/>
              </a:defRPr>
            </a:lvl4pPr>
            <a:lvl5pPr marL="2033206" indent="-224681">
              <a:defRPr>
                <a:solidFill>
                  <a:schemeClr val="tx1"/>
                </a:solidFill>
                <a:latin typeface="Arial" panose="020B0604020202020204" pitchFamily="34" charset="0"/>
                <a:ea typeface="MS PGothic" panose="020B0600070205080204" pitchFamily="34" charset="-128"/>
              </a:defRPr>
            </a:lvl5pPr>
            <a:lvl6pPr marL="2488897"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44589"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00280"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55971"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78E6A6F-9F45-4D1A-9E3E-35BD258390EB}" type="slidenum">
              <a:rPr lang="en-GB" altLang="en-US" smtClean="0">
                <a:latin typeface="Calibri" panose="020F0502020204030204" pitchFamily="34" charset="0"/>
              </a:rPr>
              <a:pPr/>
              <a:t>9</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1538974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t>Set 1</a:t>
            </a:r>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36518" indent="-282544">
              <a:defRPr>
                <a:solidFill>
                  <a:schemeClr val="tx1"/>
                </a:solidFill>
                <a:latin typeface="Calibri" panose="020F0502020204030204" pitchFamily="34" charset="0"/>
              </a:defRPr>
            </a:lvl2pPr>
            <a:lvl3pPr marL="1133350" indent="-225400">
              <a:defRPr>
                <a:solidFill>
                  <a:schemeClr val="tx1"/>
                </a:solidFill>
                <a:latin typeface="Calibri" panose="020F0502020204030204" pitchFamily="34" charset="0"/>
              </a:defRPr>
            </a:lvl3pPr>
            <a:lvl4pPr marL="1585738" indent="-225400">
              <a:defRPr>
                <a:solidFill>
                  <a:schemeClr val="tx1"/>
                </a:solidFill>
                <a:latin typeface="Calibri" panose="020F0502020204030204" pitchFamily="34" charset="0"/>
              </a:defRPr>
            </a:lvl4pPr>
            <a:lvl5pPr marL="2039713" indent="-225400">
              <a:defRPr>
                <a:solidFill>
                  <a:schemeClr val="tx1"/>
                </a:solidFill>
                <a:latin typeface="Calibri" panose="020F0502020204030204" pitchFamily="34" charset="0"/>
              </a:defRPr>
            </a:lvl5pPr>
            <a:lvl6pPr marL="2496862" indent="-225400" eaLnBrk="0" fontAlgn="base" hangingPunct="0">
              <a:spcBef>
                <a:spcPct val="0"/>
              </a:spcBef>
              <a:spcAft>
                <a:spcPct val="0"/>
              </a:spcAft>
              <a:defRPr>
                <a:solidFill>
                  <a:schemeClr val="tx1"/>
                </a:solidFill>
                <a:latin typeface="Calibri" panose="020F0502020204030204" pitchFamily="34" charset="0"/>
              </a:defRPr>
            </a:lvl6pPr>
            <a:lvl7pPr marL="2954011" indent="-225400" eaLnBrk="0" fontAlgn="base" hangingPunct="0">
              <a:spcBef>
                <a:spcPct val="0"/>
              </a:spcBef>
              <a:spcAft>
                <a:spcPct val="0"/>
              </a:spcAft>
              <a:defRPr>
                <a:solidFill>
                  <a:schemeClr val="tx1"/>
                </a:solidFill>
                <a:latin typeface="Calibri" panose="020F0502020204030204" pitchFamily="34" charset="0"/>
              </a:defRPr>
            </a:lvl7pPr>
            <a:lvl8pPr marL="3411161" indent="-225400" eaLnBrk="0" fontAlgn="base" hangingPunct="0">
              <a:spcBef>
                <a:spcPct val="0"/>
              </a:spcBef>
              <a:spcAft>
                <a:spcPct val="0"/>
              </a:spcAft>
              <a:defRPr>
                <a:solidFill>
                  <a:schemeClr val="tx1"/>
                </a:solidFill>
                <a:latin typeface="Calibri" panose="020F0502020204030204" pitchFamily="34" charset="0"/>
              </a:defRPr>
            </a:lvl8pPr>
            <a:lvl9pPr marL="3868310" indent="-2254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C61B253-E7CB-45BD-A606-4B0339DB6ABB}" type="slidenum">
              <a:rPr lang="en-GB" altLang="en-US" smtClean="0">
                <a:ea typeface="MS PGothic" panose="020B0600070205080204" pitchFamily="34" charset="-128"/>
              </a:rPr>
              <a:pPr fontAlgn="base">
                <a:spcBef>
                  <a:spcPct val="0"/>
                </a:spcBef>
                <a:spcAft>
                  <a:spcPct val="0"/>
                </a:spcAft>
              </a:pPr>
              <a:t>10</a:t>
            </a:fld>
            <a:endParaRPr lang="en-GB" altLang="en-US" smtClean="0">
              <a:ea typeface="MS PGothic" panose="020B0600070205080204" pitchFamily="34" charset="-128"/>
            </a:endParaRPr>
          </a:p>
        </p:txBody>
      </p:sp>
    </p:spTree>
    <p:extLst>
      <p:ext uri="{BB962C8B-B14F-4D97-AF65-F5344CB8AC3E}">
        <p14:creationId xmlns:p14="http://schemas.microsoft.com/office/powerpoint/2010/main" val="1540141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t>Set 2-3</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4169" indent="-281643">
              <a:defRPr>
                <a:solidFill>
                  <a:schemeClr val="tx1"/>
                </a:solidFill>
                <a:latin typeface="Arial" panose="020B0604020202020204" pitchFamily="34" charset="0"/>
                <a:ea typeface="MS PGothic" panose="020B0600070205080204" pitchFamily="34" charset="-128"/>
              </a:defRPr>
            </a:lvl2pPr>
            <a:lvl3pPr marL="1129735" indent="-224681">
              <a:defRPr>
                <a:solidFill>
                  <a:schemeClr val="tx1"/>
                </a:solidFill>
                <a:latin typeface="Arial" panose="020B0604020202020204" pitchFamily="34" charset="0"/>
                <a:ea typeface="MS PGothic" panose="020B0600070205080204" pitchFamily="34" charset="-128"/>
              </a:defRPr>
            </a:lvl3pPr>
            <a:lvl4pPr marL="1580679" indent="-224681">
              <a:defRPr>
                <a:solidFill>
                  <a:schemeClr val="tx1"/>
                </a:solidFill>
                <a:latin typeface="Arial" panose="020B0604020202020204" pitchFamily="34" charset="0"/>
                <a:ea typeface="MS PGothic" panose="020B0600070205080204" pitchFamily="34" charset="-128"/>
              </a:defRPr>
            </a:lvl4pPr>
            <a:lvl5pPr marL="2033206" indent="-224681">
              <a:defRPr>
                <a:solidFill>
                  <a:schemeClr val="tx1"/>
                </a:solidFill>
                <a:latin typeface="Arial" panose="020B0604020202020204" pitchFamily="34" charset="0"/>
                <a:ea typeface="MS PGothic" panose="020B0600070205080204" pitchFamily="34" charset="-128"/>
              </a:defRPr>
            </a:lvl5pPr>
            <a:lvl6pPr marL="2488897"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44589"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00280"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55971"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C4FA41-3721-4BCA-95E9-61C6D2062EFF}" type="slidenum">
              <a:rPr lang="en-GB" altLang="en-US" smtClean="0">
                <a:latin typeface="Calibri" panose="020F0502020204030204" pitchFamily="34" charset="0"/>
              </a:rPr>
              <a:pPr/>
              <a:t>11</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966433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smtClean="0"/>
              <a:t>Set 4-5</a:t>
            </a: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4169" indent="-281643">
              <a:defRPr>
                <a:solidFill>
                  <a:schemeClr val="tx1"/>
                </a:solidFill>
                <a:latin typeface="Arial" panose="020B0604020202020204" pitchFamily="34" charset="0"/>
                <a:ea typeface="MS PGothic" panose="020B0600070205080204" pitchFamily="34" charset="-128"/>
              </a:defRPr>
            </a:lvl2pPr>
            <a:lvl3pPr marL="1129735" indent="-224681">
              <a:defRPr>
                <a:solidFill>
                  <a:schemeClr val="tx1"/>
                </a:solidFill>
                <a:latin typeface="Arial" panose="020B0604020202020204" pitchFamily="34" charset="0"/>
                <a:ea typeface="MS PGothic" panose="020B0600070205080204" pitchFamily="34" charset="-128"/>
              </a:defRPr>
            </a:lvl3pPr>
            <a:lvl4pPr marL="1580679" indent="-224681">
              <a:defRPr>
                <a:solidFill>
                  <a:schemeClr val="tx1"/>
                </a:solidFill>
                <a:latin typeface="Arial" panose="020B0604020202020204" pitchFamily="34" charset="0"/>
                <a:ea typeface="MS PGothic" panose="020B0600070205080204" pitchFamily="34" charset="-128"/>
              </a:defRPr>
            </a:lvl4pPr>
            <a:lvl5pPr marL="2033206" indent="-224681">
              <a:defRPr>
                <a:solidFill>
                  <a:schemeClr val="tx1"/>
                </a:solidFill>
                <a:latin typeface="Arial" panose="020B0604020202020204" pitchFamily="34" charset="0"/>
                <a:ea typeface="MS PGothic" panose="020B0600070205080204" pitchFamily="34" charset="-128"/>
              </a:defRPr>
            </a:lvl5pPr>
            <a:lvl6pPr marL="2488897"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44589"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00280"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55971" indent="-224681"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5BD1B27-64A7-41F2-AD25-3D6F953AD849}" type="slidenum">
              <a:rPr lang="en-GB" altLang="en-US" smtClean="0">
                <a:latin typeface="Calibri" panose="020F0502020204030204" pitchFamily="34" charset="0"/>
              </a:rPr>
              <a:pPr/>
              <a:t>12</a:t>
            </a:fld>
            <a:endParaRPr lang="en-GB" altLang="en-US" smtClean="0">
              <a:latin typeface="Calibri" panose="020F0502020204030204" pitchFamily="34" charset="0"/>
            </a:endParaRPr>
          </a:p>
        </p:txBody>
      </p:sp>
    </p:spTree>
    <p:extLst>
      <p:ext uri="{BB962C8B-B14F-4D97-AF65-F5344CB8AC3E}">
        <p14:creationId xmlns:p14="http://schemas.microsoft.com/office/powerpoint/2010/main" val="3558498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5</a:t>
            </a:r>
            <a:endParaRPr lang="en-US" dirty="0"/>
          </a:p>
        </p:txBody>
      </p:sp>
      <p:sp>
        <p:nvSpPr>
          <p:cNvPr id="4" name="Slide Number Placeholder 3"/>
          <p:cNvSpPr>
            <a:spLocks noGrp="1"/>
          </p:cNvSpPr>
          <p:nvPr>
            <p:ph type="sldNum" sz="quarter" idx="10"/>
          </p:nvPr>
        </p:nvSpPr>
        <p:spPr/>
        <p:txBody>
          <a:bodyPr/>
          <a:lstStyle/>
          <a:p>
            <a:fld id="{70A846D0-088F-4D3D-8674-DD87F6D5D903}" type="slidenum">
              <a:rPr lang="en-GB" smtClean="0"/>
              <a:t>13</a:t>
            </a:fld>
            <a:endParaRPr lang="en-GB"/>
          </a:p>
        </p:txBody>
      </p:sp>
    </p:spTree>
    <p:extLst>
      <p:ext uri="{BB962C8B-B14F-4D97-AF65-F5344CB8AC3E}">
        <p14:creationId xmlns:p14="http://schemas.microsoft.com/office/powerpoint/2010/main" val="1526590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5</a:t>
            </a:r>
            <a:endParaRPr lang="en-US" dirty="0"/>
          </a:p>
        </p:txBody>
      </p:sp>
      <p:sp>
        <p:nvSpPr>
          <p:cNvPr id="4" name="Slide Number Placeholder 3"/>
          <p:cNvSpPr>
            <a:spLocks noGrp="1"/>
          </p:cNvSpPr>
          <p:nvPr>
            <p:ph type="sldNum" sz="quarter" idx="10"/>
          </p:nvPr>
        </p:nvSpPr>
        <p:spPr/>
        <p:txBody>
          <a:bodyPr/>
          <a:lstStyle/>
          <a:p>
            <a:fld id="{70A846D0-088F-4D3D-8674-DD87F6D5D903}" type="slidenum">
              <a:rPr lang="en-GB" smtClean="0"/>
              <a:t>14</a:t>
            </a:fld>
            <a:endParaRPr lang="en-GB"/>
          </a:p>
        </p:txBody>
      </p:sp>
    </p:spTree>
    <p:extLst>
      <p:ext uri="{BB962C8B-B14F-4D97-AF65-F5344CB8AC3E}">
        <p14:creationId xmlns:p14="http://schemas.microsoft.com/office/powerpoint/2010/main" val="1413789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E43D69-A827-442C-B047-30569EE93774}" type="datetimeFigureOut">
              <a:rPr lang="en-GB" smtClean="0"/>
              <a:t>12/04/2018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2865781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E43D69-A827-442C-B047-30569EE93774}" type="datetimeFigureOut">
              <a:rPr lang="en-GB" smtClean="0"/>
              <a:t>12/04/2018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1444555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E43D69-A827-442C-B047-30569EE93774}" type="datetimeFigureOut">
              <a:rPr lang="en-GB" smtClean="0"/>
              <a:t>12/04/2018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1828549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E43D69-A827-442C-B047-30569EE93774}" type="datetimeFigureOut">
              <a:rPr lang="en-GB" smtClean="0"/>
              <a:t>12/04/2018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2765164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DE43D69-A827-442C-B047-30569EE93774}" type="datetimeFigureOut">
              <a:rPr lang="en-GB" smtClean="0"/>
              <a:t>12/04/2018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3252232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E43D69-A827-442C-B047-30569EE93774}" type="datetimeFigureOut">
              <a:rPr lang="en-GB" smtClean="0"/>
              <a:t>12/04/2018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2849825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E43D69-A827-442C-B047-30569EE93774}" type="datetimeFigureOut">
              <a:rPr lang="en-GB" smtClean="0"/>
              <a:t>12/04/2018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3182435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E43D69-A827-442C-B047-30569EE93774}" type="datetimeFigureOut">
              <a:rPr lang="en-GB" smtClean="0"/>
              <a:t>12/04/2018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3912265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E43D69-A827-442C-B047-30569EE93774}" type="datetimeFigureOut">
              <a:rPr lang="en-GB" smtClean="0"/>
              <a:t>12/04/2018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1305696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DE43D69-A827-442C-B047-30569EE93774}" type="datetimeFigureOut">
              <a:rPr lang="en-GB" smtClean="0"/>
              <a:t>12/04/2018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1454287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DE43D69-A827-442C-B047-30569EE93774}" type="datetimeFigureOut">
              <a:rPr lang="en-GB" smtClean="0"/>
              <a:t>12/04/2018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D2F5510-B6EF-470F-A6BD-35606005BD6B}" type="slidenum">
              <a:rPr lang="en-GB" smtClean="0"/>
              <a:t>‹#›</a:t>
            </a:fld>
            <a:endParaRPr lang="en-GB"/>
          </a:p>
        </p:txBody>
      </p:sp>
    </p:spTree>
    <p:extLst>
      <p:ext uri="{BB962C8B-B14F-4D97-AF65-F5344CB8AC3E}">
        <p14:creationId xmlns:p14="http://schemas.microsoft.com/office/powerpoint/2010/main" val="12494913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E43D69-A827-442C-B047-30569EE93774}" type="datetimeFigureOut">
              <a:rPr lang="en-GB" smtClean="0"/>
              <a:t>12/04/2018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2F5510-B6EF-470F-A6BD-35606005BD6B}" type="slidenum">
              <a:rPr lang="en-GB" smtClean="0"/>
              <a:t>‹#›</a:t>
            </a:fld>
            <a:endParaRPr lang="en-GB"/>
          </a:p>
        </p:txBody>
      </p:sp>
    </p:spTree>
    <p:extLst>
      <p:ext uri="{BB962C8B-B14F-4D97-AF65-F5344CB8AC3E}">
        <p14:creationId xmlns:p14="http://schemas.microsoft.com/office/powerpoint/2010/main" val="20256039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hyperlink" Target="http://www.bbc.co.uk/education/guides/z7r7hyc/video" TargetMode="External"/><Relationship Id="rId4" Type="http://schemas.openxmlformats.org/officeDocument/2006/relationships/hyperlink" Target="http://www.oxfordhomeschooling.co.uk/blog/key-stage-3-history-medieval-life-3-the-black-death-consequences/" TargetMode="External"/><Relationship Id="rId5" Type="http://schemas.openxmlformats.org/officeDocument/2006/relationships/hyperlink" Target="http://spartacus-educational.com/Black_Death.htm" TargetMode="External"/><Relationship Id="rId1" Type="http://schemas.openxmlformats.org/officeDocument/2006/relationships/slideLayout" Target="../slideLayouts/slideLayout2.xml"/><Relationship Id="rId2" Type="http://schemas.openxmlformats.org/officeDocument/2006/relationships/hyperlink" Target="http://www.bbc.co.uk/bitesize/ks3/history/middle_ages/the_black_death/revision/6/"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bbc.co.uk/bitesize/ks3/history/middle_ages/the_black_death/revision/6/" TargetMode="External"/><Relationship Id="rId4" Type="http://schemas.openxmlformats.org/officeDocument/2006/relationships/hyperlink" Target="http://www.bbc.co.uk/education/guides/z7r7hyc/video" TargetMode="External"/><Relationship Id="rId5" Type="http://schemas.openxmlformats.org/officeDocument/2006/relationships/hyperlink" Target="http://www.oxfordhomeschooling.co.uk/blog/key-stage-3-history-medieval-life-3-the-black-death-consequences/" TargetMode="External"/><Relationship Id="rId6" Type="http://schemas.openxmlformats.org/officeDocument/2006/relationships/hyperlink" Target="http://spartacus-educational.com/Black_Death.htm" TargetMode="External"/><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
          <p:cNvGraphicFramePr>
            <a:graphicFrameLocks noGrp="1"/>
          </p:cNvGraphicFramePr>
          <p:nvPr/>
        </p:nvGraphicFramePr>
        <p:xfrm>
          <a:off x="0" y="0"/>
          <a:ext cx="9144000" cy="6872288"/>
        </p:xfrm>
        <a:graphic>
          <a:graphicData uri="http://schemas.openxmlformats.org/drawingml/2006/table">
            <a:tbl>
              <a:tblPr/>
              <a:tblGrid>
                <a:gridCol w="4572000">
                  <a:extLst>
                    <a:ext uri="{9D8B030D-6E8A-4147-A177-3AD203B41FA5}">
                      <a16:colId xmlns:a16="http://schemas.microsoft.com/office/drawing/2014/main" xmlns="" val="20000"/>
                    </a:ext>
                  </a:extLst>
                </a:gridCol>
                <a:gridCol w="4572000">
                  <a:extLst>
                    <a:ext uri="{9D8B030D-6E8A-4147-A177-3AD203B41FA5}">
                      <a16:colId xmlns:a16="http://schemas.microsoft.com/office/drawing/2014/main" xmlns="" val="20001"/>
                    </a:ext>
                  </a:extLst>
                </a:gridCol>
              </a:tblGrid>
              <a:tr h="344313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Causes (in the Medieval Period)</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Causes (real causes)</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42914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Symptoms</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Cures (in the Medieval Period)</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3" name="Rectangle 4"/>
          <p:cNvSpPr txBox="1">
            <a:spLocks noChangeArrowheads="1"/>
          </p:cNvSpPr>
          <p:nvPr/>
        </p:nvSpPr>
        <p:spPr>
          <a:xfrm>
            <a:off x="4690358" y="5141711"/>
            <a:ext cx="4309952" cy="1502929"/>
          </a:xfrm>
          <a:prstGeom prst="rect">
            <a:avLst/>
          </a:prstGeom>
          <a:solidFill>
            <a:schemeClr val="accent4"/>
          </a:solidFill>
        </p:spPr>
        <p:txBody>
          <a:bodyPr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dirty="0" smtClean="0">
                <a:latin typeface="+mn-lt"/>
              </a:rPr>
              <a:t>What can you remember about the Black Death from last lesson?</a:t>
            </a:r>
          </a:p>
          <a:p>
            <a:r>
              <a:rPr lang="en-GB" altLang="en-US" sz="2400" dirty="0" smtClean="0">
                <a:latin typeface="+mn-lt"/>
              </a:rPr>
              <a:t>Try to fill in this grid from memory on your tables.</a:t>
            </a:r>
            <a:endParaRPr lang="en-GB" altLang="en-US" sz="2400" dirty="0">
              <a:latin typeface="+mn-lt"/>
            </a:endParaRPr>
          </a:p>
        </p:txBody>
      </p:sp>
      <p:grpSp>
        <p:nvGrpSpPr>
          <p:cNvPr id="7" name="SMARTInkShape-Group1"/>
          <p:cNvGrpSpPr/>
          <p:nvPr/>
        </p:nvGrpSpPr>
        <p:grpSpPr>
          <a:xfrm>
            <a:off x="436596" y="498978"/>
            <a:ext cx="1026445" cy="369429"/>
            <a:chOff x="436596" y="498978"/>
            <a:chExt cx="1026445" cy="369429"/>
          </a:xfrm>
        </p:grpSpPr>
        <p:sp>
          <p:nvSpPr>
            <p:cNvPr id="2" name="SMARTInkShape-1"/>
            <p:cNvSpPr/>
            <p:nvPr/>
          </p:nvSpPr>
          <p:spPr>
            <a:xfrm>
              <a:off x="436596" y="531725"/>
              <a:ext cx="361732" cy="327439"/>
            </a:xfrm>
            <a:custGeom>
              <a:avLst/>
              <a:gdLst/>
              <a:ahLst/>
              <a:cxnLst/>
              <a:rect l="0" t="0" r="0" b="0"/>
              <a:pathLst>
                <a:path w="361732" h="327439">
                  <a:moveTo>
                    <a:pt x="325404" y="115975"/>
                  </a:moveTo>
                  <a:lnTo>
                    <a:pt x="321359" y="115975"/>
                  </a:lnTo>
                  <a:lnTo>
                    <a:pt x="321014" y="115128"/>
                  </a:lnTo>
                  <a:lnTo>
                    <a:pt x="323727" y="109045"/>
                  </a:lnTo>
                  <a:lnTo>
                    <a:pt x="331337" y="71587"/>
                  </a:lnTo>
                  <a:lnTo>
                    <a:pt x="331428" y="58994"/>
                  </a:lnTo>
                  <a:lnTo>
                    <a:pt x="328646" y="42108"/>
                  </a:lnTo>
                  <a:lnTo>
                    <a:pt x="320071" y="25572"/>
                  </a:lnTo>
                  <a:lnTo>
                    <a:pt x="307794" y="11449"/>
                  </a:lnTo>
                  <a:lnTo>
                    <a:pt x="293871" y="2350"/>
                  </a:lnTo>
                  <a:lnTo>
                    <a:pt x="276958" y="0"/>
                  </a:lnTo>
                  <a:lnTo>
                    <a:pt x="242551" y="5389"/>
                  </a:lnTo>
                  <a:lnTo>
                    <a:pt x="210920" y="16228"/>
                  </a:lnTo>
                  <a:lnTo>
                    <a:pt x="178782" y="34209"/>
                  </a:lnTo>
                  <a:lnTo>
                    <a:pt x="147811" y="55624"/>
                  </a:lnTo>
                  <a:lnTo>
                    <a:pt x="117185" y="82101"/>
                  </a:lnTo>
                  <a:lnTo>
                    <a:pt x="90707" y="115440"/>
                  </a:lnTo>
                  <a:lnTo>
                    <a:pt x="62730" y="148084"/>
                  </a:lnTo>
                  <a:lnTo>
                    <a:pt x="29866" y="184218"/>
                  </a:lnTo>
                  <a:lnTo>
                    <a:pt x="8448" y="220832"/>
                  </a:lnTo>
                  <a:lnTo>
                    <a:pt x="916" y="244975"/>
                  </a:lnTo>
                  <a:lnTo>
                    <a:pt x="0" y="259668"/>
                  </a:lnTo>
                  <a:lnTo>
                    <a:pt x="2416" y="271843"/>
                  </a:lnTo>
                  <a:lnTo>
                    <a:pt x="16626" y="292263"/>
                  </a:lnTo>
                  <a:lnTo>
                    <a:pt x="36923" y="306309"/>
                  </a:lnTo>
                  <a:lnTo>
                    <a:pt x="68231" y="318640"/>
                  </a:lnTo>
                  <a:lnTo>
                    <a:pt x="100567" y="325790"/>
                  </a:lnTo>
                  <a:lnTo>
                    <a:pt x="132821" y="327438"/>
                  </a:lnTo>
                  <a:lnTo>
                    <a:pt x="168812" y="322940"/>
                  </a:lnTo>
                  <a:lnTo>
                    <a:pt x="205440" y="315399"/>
                  </a:lnTo>
                  <a:lnTo>
                    <a:pt x="238118" y="302816"/>
                  </a:lnTo>
                  <a:lnTo>
                    <a:pt x="268403" y="287517"/>
                  </a:lnTo>
                  <a:lnTo>
                    <a:pt x="301821" y="262278"/>
                  </a:lnTo>
                  <a:lnTo>
                    <a:pt x="338856" y="230319"/>
                  </a:lnTo>
                  <a:lnTo>
                    <a:pt x="357519" y="202675"/>
                  </a:lnTo>
                  <a:lnTo>
                    <a:pt x="361731" y="191241"/>
                  </a:lnTo>
                  <a:lnTo>
                    <a:pt x="360458" y="183011"/>
                  </a:lnTo>
                  <a:lnTo>
                    <a:pt x="358933" y="178446"/>
                  </a:lnTo>
                  <a:lnTo>
                    <a:pt x="352724" y="171115"/>
                  </a:lnTo>
                  <a:lnTo>
                    <a:pt x="334940" y="159511"/>
                  </a:lnTo>
                  <a:lnTo>
                    <a:pt x="301793" y="152533"/>
                  </a:lnTo>
                  <a:lnTo>
                    <a:pt x="271916" y="147656"/>
                  </a:lnTo>
                  <a:lnTo>
                    <a:pt x="242401" y="152776"/>
                  </a:lnTo>
                  <a:lnTo>
                    <a:pt x="205315" y="166037"/>
                  </a:lnTo>
                  <a:lnTo>
                    <a:pt x="200065" y="167858"/>
                  </a:lnTo>
                  <a:lnTo>
                    <a:pt x="195473" y="173183"/>
                  </a:lnTo>
                  <a:lnTo>
                    <a:pt x="188244" y="18455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SMARTInkShape-2"/>
            <p:cNvSpPr/>
            <p:nvPr/>
          </p:nvSpPr>
          <p:spPr>
            <a:xfrm>
              <a:off x="945688" y="724171"/>
              <a:ext cx="174453" cy="144236"/>
            </a:xfrm>
            <a:custGeom>
              <a:avLst/>
              <a:gdLst/>
              <a:ahLst/>
              <a:cxnLst/>
              <a:rect l="0" t="0" r="0" b="0"/>
              <a:pathLst>
                <a:path w="174453" h="144236">
                  <a:moveTo>
                    <a:pt x="174452" y="14969"/>
                  </a:moveTo>
                  <a:lnTo>
                    <a:pt x="167891" y="14969"/>
                  </a:lnTo>
                  <a:lnTo>
                    <a:pt x="135997" y="1789"/>
                  </a:lnTo>
                  <a:lnTo>
                    <a:pt x="104822" y="0"/>
                  </a:lnTo>
                  <a:lnTo>
                    <a:pt x="83547" y="656"/>
                  </a:lnTo>
                  <a:lnTo>
                    <a:pt x="51432" y="10346"/>
                  </a:lnTo>
                  <a:lnTo>
                    <a:pt x="33391" y="21689"/>
                  </a:lnTo>
                  <a:lnTo>
                    <a:pt x="24834" y="33196"/>
                  </a:lnTo>
                  <a:lnTo>
                    <a:pt x="5328" y="68702"/>
                  </a:lnTo>
                  <a:lnTo>
                    <a:pt x="0" y="106461"/>
                  </a:lnTo>
                  <a:lnTo>
                    <a:pt x="3477" y="125239"/>
                  </a:lnTo>
                  <a:lnTo>
                    <a:pt x="9845" y="133969"/>
                  </a:lnTo>
                  <a:lnTo>
                    <a:pt x="13914" y="137482"/>
                  </a:lnTo>
                  <a:lnTo>
                    <a:pt x="25209" y="141386"/>
                  </a:lnTo>
                  <a:lnTo>
                    <a:pt x="62018" y="144235"/>
                  </a:lnTo>
                  <a:lnTo>
                    <a:pt x="75375" y="143540"/>
                  </a:lnTo>
                  <a:lnTo>
                    <a:pt x="86955" y="140410"/>
                  </a:lnTo>
                  <a:lnTo>
                    <a:pt x="108187" y="125417"/>
                  </a:lnTo>
                  <a:lnTo>
                    <a:pt x="126430" y="106150"/>
                  </a:lnTo>
                  <a:lnTo>
                    <a:pt x="143770" y="73648"/>
                  </a:lnTo>
                  <a:lnTo>
                    <a:pt x="149275" y="54651"/>
                  </a:lnTo>
                  <a:lnTo>
                    <a:pt x="149715" y="43612"/>
                  </a:lnTo>
                  <a:lnTo>
                    <a:pt x="145203" y="28724"/>
                  </a:lnTo>
                  <a:lnTo>
                    <a:pt x="140851" y="21647"/>
                  </a:lnTo>
                  <a:lnTo>
                    <a:pt x="136094" y="17937"/>
                  </a:lnTo>
                  <a:lnTo>
                    <a:pt x="129163" y="15143"/>
                  </a:lnTo>
                  <a:lnTo>
                    <a:pt x="121112" y="2258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SMARTInkShape-3"/>
            <p:cNvSpPr/>
            <p:nvPr/>
          </p:nvSpPr>
          <p:spPr>
            <a:xfrm>
              <a:off x="1174412" y="498978"/>
              <a:ext cx="288629" cy="346252"/>
            </a:xfrm>
            <a:custGeom>
              <a:avLst/>
              <a:gdLst/>
              <a:ahLst/>
              <a:cxnLst/>
              <a:rect l="0" t="0" r="0" b="0"/>
              <a:pathLst>
                <a:path w="288629" h="346252">
                  <a:moveTo>
                    <a:pt x="159088" y="224922"/>
                  </a:moveTo>
                  <a:lnTo>
                    <a:pt x="163133" y="220877"/>
                  </a:lnTo>
                  <a:lnTo>
                    <a:pt x="167377" y="218891"/>
                  </a:lnTo>
                  <a:lnTo>
                    <a:pt x="169694" y="218361"/>
                  </a:lnTo>
                  <a:lnTo>
                    <a:pt x="177000" y="213571"/>
                  </a:lnTo>
                  <a:lnTo>
                    <a:pt x="179749" y="209152"/>
                  </a:lnTo>
                  <a:lnTo>
                    <a:pt x="181514" y="199417"/>
                  </a:lnTo>
                  <a:lnTo>
                    <a:pt x="180812" y="197759"/>
                  </a:lnTo>
                  <a:lnTo>
                    <a:pt x="179497" y="196653"/>
                  </a:lnTo>
                  <a:lnTo>
                    <a:pt x="177774" y="195916"/>
                  </a:lnTo>
                  <a:lnTo>
                    <a:pt x="145328" y="194571"/>
                  </a:lnTo>
                  <a:lnTo>
                    <a:pt x="108424" y="200551"/>
                  </a:lnTo>
                  <a:lnTo>
                    <a:pt x="75796" y="209885"/>
                  </a:lnTo>
                  <a:lnTo>
                    <a:pt x="60263" y="216546"/>
                  </a:lnTo>
                  <a:lnTo>
                    <a:pt x="26004" y="244641"/>
                  </a:lnTo>
                  <a:lnTo>
                    <a:pt x="9683" y="268394"/>
                  </a:lnTo>
                  <a:lnTo>
                    <a:pt x="2213" y="292836"/>
                  </a:lnTo>
                  <a:lnTo>
                    <a:pt x="0" y="312119"/>
                  </a:lnTo>
                  <a:lnTo>
                    <a:pt x="3389" y="328557"/>
                  </a:lnTo>
                  <a:lnTo>
                    <a:pt x="7029" y="332959"/>
                  </a:lnTo>
                  <a:lnTo>
                    <a:pt x="17846" y="340107"/>
                  </a:lnTo>
                  <a:lnTo>
                    <a:pt x="42261" y="344847"/>
                  </a:lnTo>
                  <a:lnTo>
                    <a:pt x="74990" y="346251"/>
                  </a:lnTo>
                  <a:lnTo>
                    <a:pt x="107453" y="338576"/>
                  </a:lnTo>
                  <a:lnTo>
                    <a:pt x="142566" y="325578"/>
                  </a:lnTo>
                  <a:lnTo>
                    <a:pt x="175736" y="311002"/>
                  </a:lnTo>
                  <a:lnTo>
                    <a:pt x="211201" y="284823"/>
                  </a:lnTo>
                  <a:lnTo>
                    <a:pt x="240408" y="252935"/>
                  </a:lnTo>
                  <a:lnTo>
                    <a:pt x="255149" y="224191"/>
                  </a:lnTo>
                  <a:lnTo>
                    <a:pt x="264880" y="187452"/>
                  </a:lnTo>
                  <a:lnTo>
                    <a:pt x="269606" y="156622"/>
                  </a:lnTo>
                  <a:lnTo>
                    <a:pt x="271707" y="125986"/>
                  </a:lnTo>
                  <a:lnTo>
                    <a:pt x="270383" y="97695"/>
                  </a:lnTo>
                  <a:lnTo>
                    <a:pt x="265279" y="71857"/>
                  </a:lnTo>
                  <a:lnTo>
                    <a:pt x="249819" y="39963"/>
                  </a:lnTo>
                  <a:lnTo>
                    <a:pt x="238276" y="19883"/>
                  </a:lnTo>
                  <a:lnTo>
                    <a:pt x="225355" y="9042"/>
                  </a:lnTo>
                  <a:lnTo>
                    <a:pt x="208438" y="0"/>
                  </a:lnTo>
                  <a:lnTo>
                    <a:pt x="207228" y="467"/>
                  </a:lnTo>
                  <a:lnTo>
                    <a:pt x="206421" y="1625"/>
                  </a:lnTo>
                  <a:lnTo>
                    <a:pt x="198819" y="37578"/>
                  </a:lnTo>
                  <a:lnTo>
                    <a:pt x="191839" y="70729"/>
                  </a:lnTo>
                  <a:lnTo>
                    <a:pt x="186908" y="97972"/>
                  </a:lnTo>
                  <a:lnTo>
                    <a:pt x="184152" y="127013"/>
                  </a:lnTo>
                  <a:lnTo>
                    <a:pt x="182928" y="156007"/>
                  </a:lnTo>
                  <a:lnTo>
                    <a:pt x="182383" y="183004"/>
                  </a:lnTo>
                  <a:lnTo>
                    <a:pt x="182077" y="217958"/>
                  </a:lnTo>
                  <a:lnTo>
                    <a:pt x="186031" y="249764"/>
                  </a:lnTo>
                  <a:lnTo>
                    <a:pt x="192565" y="272546"/>
                  </a:lnTo>
                  <a:lnTo>
                    <a:pt x="220510" y="308439"/>
                  </a:lnTo>
                  <a:lnTo>
                    <a:pt x="256007" y="331491"/>
                  </a:lnTo>
                  <a:lnTo>
                    <a:pt x="259261" y="334068"/>
                  </a:lnTo>
                  <a:lnTo>
                    <a:pt x="267391" y="336931"/>
                  </a:lnTo>
                  <a:lnTo>
                    <a:pt x="288628" y="33922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1" name="SMARTInkShape-Group2"/>
          <p:cNvGrpSpPr/>
          <p:nvPr/>
        </p:nvGrpSpPr>
        <p:grpSpPr>
          <a:xfrm>
            <a:off x="419100" y="903126"/>
            <a:ext cx="1945905" cy="435851"/>
            <a:chOff x="419100" y="903126"/>
            <a:chExt cx="1945905" cy="435851"/>
          </a:xfrm>
        </p:grpSpPr>
        <p:sp>
          <p:nvSpPr>
            <p:cNvPr id="8" name="SMARTInkShape-4"/>
            <p:cNvSpPr/>
            <p:nvPr/>
          </p:nvSpPr>
          <p:spPr>
            <a:xfrm>
              <a:off x="419100" y="1023086"/>
              <a:ext cx="218575" cy="315891"/>
            </a:xfrm>
            <a:custGeom>
              <a:avLst/>
              <a:gdLst/>
              <a:ahLst/>
              <a:cxnLst/>
              <a:rect l="0" t="0" r="0" b="0"/>
              <a:pathLst>
                <a:path w="218575" h="315891">
                  <a:moveTo>
                    <a:pt x="15240" y="43714"/>
                  </a:moveTo>
                  <a:lnTo>
                    <a:pt x="11195" y="47759"/>
                  </a:lnTo>
                  <a:lnTo>
                    <a:pt x="9209" y="52003"/>
                  </a:lnTo>
                  <a:lnTo>
                    <a:pt x="5502" y="85468"/>
                  </a:lnTo>
                  <a:lnTo>
                    <a:pt x="3292" y="104605"/>
                  </a:lnTo>
                  <a:lnTo>
                    <a:pt x="5961" y="140025"/>
                  </a:lnTo>
                  <a:lnTo>
                    <a:pt x="6883" y="167799"/>
                  </a:lnTo>
                  <a:lnTo>
                    <a:pt x="9550" y="197076"/>
                  </a:lnTo>
                  <a:lnTo>
                    <a:pt x="13558" y="225328"/>
                  </a:lnTo>
                  <a:lnTo>
                    <a:pt x="20574" y="259427"/>
                  </a:lnTo>
                  <a:lnTo>
                    <a:pt x="30530" y="291876"/>
                  </a:lnTo>
                  <a:lnTo>
                    <a:pt x="37657" y="315890"/>
                  </a:lnTo>
                  <a:lnTo>
                    <a:pt x="37805" y="315758"/>
                  </a:lnTo>
                  <a:lnTo>
                    <a:pt x="37969" y="313353"/>
                  </a:lnTo>
                  <a:lnTo>
                    <a:pt x="40299" y="309463"/>
                  </a:lnTo>
                  <a:lnTo>
                    <a:pt x="42106" y="307240"/>
                  </a:lnTo>
                  <a:lnTo>
                    <a:pt x="44649" y="291976"/>
                  </a:lnTo>
                  <a:lnTo>
                    <a:pt x="40272" y="257132"/>
                  </a:lnTo>
                  <a:lnTo>
                    <a:pt x="37897" y="222566"/>
                  </a:lnTo>
                  <a:lnTo>
                    <a:pt x="32207" y="184666"/>
                  </a:lnTo>
                  <a:lnTo>
                    <a:pt x="27579" y="156313"/>
                  </a:lnTo>
                  <a:lnTo>
                    <a:pt x="27215" y="129036"/>
                  </a:lnTo>
                  <a:lnTo>
                    <a:pt x="31770" y="92137"/>
                  </a:lnTo>
                  <a:lnTo>
                    <a:pt x="38482" y="62013"/>
                  </a:lnTo>
                  <a:lnTo>
                    <a:pt x="44197" y="45920"/>
                  </a:lnTo>
                  <a:lnTo>
                    <a:pt x="52381" y="33123"/>
                  </a:lnTo>
                  <a:lnTo>
                    <a:pt x="74599" y="16399"/>
                  </a:lnTo>
                  <a:lnTo>
                    <a:pt x="98586" y="4764"/>
                  </a:lnTo>
                  <a:lnTo>
                    <a:pt x="125824" y="0"/>
                  </a:lnTo>
                  <a:lnTo>
                    <a:pt x="159286" y="4474"/>
                  </a:lnTo>
                  <a:lnTo>
                    <a:pt x="190355" y="13511"/>
                  </a:lnTo>
                  <a:lnTo>
                    <a:pt x="203982" y="19284"/>
                  </a:lnTo>
                  <a:lnTo>
                    <a:pt x="212861" y="27494"/>
                  </a:lnTo>
                  <a:lnTo>
                    <a:pt x="217371" y="36787"/>
                  </a:lnTo>
                  <a:lnTo>
                    <a:pt x="218574" y="41636"/>
                  </a:lnTo>
                  <a:lnTo>
                    <a:pt x="216222" y="60596"/>
                  </a:lnTo>
                  <a:lnTo>
                    <a:pt x="210163" y="82300"/>
                  </a:lnTo>
                  <a:lnTo>
                    <a:pt x="183127" y="117627"/>
                  </a:lnTo>
                  <a:lnTo>
                    <a:pt x="147933" y="149942"/>
                  </a:lnTo>
                  <a:lnTo>
                    <a:pt x="115234" y="170862"/>
                  </a:lnTo>
                  <a:lnTo>
                    <a:pt x="81839" y="185528"/>
                  </a:lnTo>
                  <a:lnTo>
                    <a:pt x="47391" y="195235"/>
                  </a:lnTo>
                  <a:lnTo>
                    <a:pt x="13500" y="202055"/>
                  </a:lnTo>
                  <a:lnTo>
                    <a:pt x="0" y="20373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SMARTInkShape-5"/>
            <p:cNvSpPr/>
            <p:nvPr/>
          </p:nvSpPr>
          <p:spPr>
            <a:xfrm>
              <a:off x="670560" y="1005840"/>
              <a:ext cx="7621" cy="297181"/>
            </a:xfrm>
            <a:custGeom>
              <a:avLst/>
              <a:gdLst/>
              <a:ahLst/>
              <a:cxnLst/>
              <a:rect l="0" t="0" r="0" b="0"/>
              <a:pathLst>
                <a:path w="7621" h="297181">
                  <a:moveTo>
                    <a:pt x="0" y="0"/>
                  </a:moveTo>
                  <a:lnTo>
                    <a:pt x="0" y="4045"/>
                  </a:lnTo>
                  <a:lnTo>
                    <a:pt x="2258" y="8289"/>
                  </a:lnTo>
                  <a:lnTo>
                    <a:pt x="4045" y="10606"/>
                  </a:lnTo>
                  <a:lnTo>
                    <a:pt x="6561" y="26002"/>
                  </a:lnTo>
                  <a:lnTo>
                    <a:pt x="7306" y="54741"/>
                  </a:lnTo>
                  <a:lnTo>
                    <a:pt x="7480" y="80210"/>
                  </a:lnTo>
                  <a:lnTo>
                    <a:pt x="7558" y="108462"/>
                  </a:lnTo>
                  <a:lnTo>
                    <a:pt x="7592" y="137952"/>
                  </a:lnTo>
                  <a:lnTo>
                    <a:pt x="5350" y="165734"/>
                  </a:lnTo>
                  <a:lnTo>
                    <a:pt x="2378" y="192193"/>
                  </a:lnTo>
                  <a:lnTo>
                    <a:pt x="704" y="229196"/>
                  </a:lnTo>
                  <a:lnTo>
                    <a:pt x="139" y="265312"/>
                  </a:lnTo>
                  <a:lnTo>
                    <a:pt x="908" y="279630"/>
                  </a:lnTo>
                  <a:lnTo>
                    <a:pt x="7620" y="29718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SMARTInkShape-6"/>
            <p:cNvSpPr/>
            <p:nvPr/>
          </p:nvSpPr>
          <p:spPr>
            <a:xfrm>
              <a:off x="775253" y="903126"/>
              <a:ext cx="1589752" cy="382185"/>
            </a:xfrm>
            <a:custGeom>
              <a:avLst/>
              <a:gdLst/>
              <a:ahLst/>
              <a:cxnLst/>
              <a:rect l="0" t="0" r="0" b="0"/>
              <a:pathLst>
                <a:path w="1589752" h="382185">
                  <a:moveTo>
                    <a:pt x="207727" y="201774"/>
                  </a:moveTo>
                  <a:lnTo>
                    <a:pt x="207727" y="197729"/>
                  </a:lnTo>
                  <a:lnTo>
                    <a:pt x="206880" y="196537"/>
                  </a:lnTo>
                  <a:lnTo>
                    <a:pt x="205469" y="195743"/>
                  </a:lnTo>
                  <a:lnTo>
                    <a:pt x="197180" y="194625"/>
                  </a:lnTo>
                  <a:lnTo>
                    <a:pt x="179484" y="196551"/>
                  </a:lnTo>
                  <a:lnTo>
                    <a:pt x="143164" y="204787"/>
                  </a:lnTo>
                  <a:lnTo>
                    <a:pt x="109387" y="216119"/>
                  </a:lnTo>
                  <a:lnTo>
                    <a:pt x="72568" y="230202"/>
                  </a:lnTo>
                  <a:lnTo>
                    <a:pt x="38893" y="253189"/>
                  </a:lnTo>
                  <a:lnTo>
                    <a:pt x="15556" y="281449"/>
                  </a:lnTo>
                  <a:lnTo>
                    <a:pt x="1962" y="311271"/>
                  </a:lnTo>
                  <a:lnTo>
                    <a:pt x="0" y="329179"/>
                  </a:lnTo>
                  <a:lnTo>
                    <a:pt x="2797" y="345605"/>
                  </a:lnTo>
                  <a:lnTo>
                    <a:pt x="9685" y="361372"/>
                  </a:lnTo>
                  <a:lnTo>
                    <a:pt x="22906" y="372331"/>
                  </a:lnTo>
                  <a:lnTo>
                    <a:pt x="40918" y="379177"/>
                  </a:lnTo>
                  <a:lnTo>
                    <a:pt x="75705" y="382184"/>
                  </a:lnTo>
                  <a:lnTo>
                    <a:pt x="103331" y="379888"/>
                  </a:lnTo>
                  <a:lnTo>
                    <a:pt x="130284" y="373787"/>
                  </a:lnTo>
                  <a:lnTo>
                    <a:pt x="167001" y="363090"/>
                  </a:lnTo>
                  <a:lnTo>
                    <a:pt x="187933" y="355596"/>
                  </a:lnTo>
                  <a:lnTo>
                    <a:pt x="222067" y="330090"/>
                  </a:lnTo>
                  <a:lnTo>
                    <a:pt x="236114" y="315530"/>
                  </a:lnTo>
                  <a:lnTo>
                    <a:pt x="245179" y="300592"/>
                  </a:lnTo>
                  <a:lnTo>
                    <a:pt x="254616" y="262702"/>
                  </a:lnTo>
                  <a:lnTo>
                    <a:pt x="257353" y="247480"/>
                  </a:lnTo>
                  <a:lnTo>
                    <a:pt x="254134" y="225476"/>
                  </a:lnTo>
                  <a:lnTo>
                    <a:pt x="247088" y="201185"/>
                  </a:lnTo>
                  <a:lnTo>
                    <a:pt x="245821" y="199688"/>
                  </a:lnTo>
                  <a:lnTo>
                    <a:pt x="244130" y="199537"/>
                  </a:lnTo>
                  <a:lnTo>
                    <a:pt x="242155" y="200282"/>
                  </a:lnTo>
                  <a:lnTo>
                    <a:pt x="240839" y="201626"/>
                  </a:lnTo>
                  <a:lnTo>
                    <a:pt x="234508" y="220339"/>
                  </a:lnTo>
                  <a:lnTo>
                    <a:pt x="234588" y="233732"/>
                  </a:lnTo>
                  <a:lnTo>
                    <a:pt x="239424" y="271395"/>
                  </a:lnTo>
                  <a:lnTo>
                    <a:pt x="246085" y="289726"/>
                  </a:lnTo>
                  <a:lnTo>
                    <a:pt x="256949" y="304646"/>
                  </a:lnTo>
                  <a:lnTo>
                    <a:pt x="280573" y="328022"/>
                  </a:lnTo>
                  <a:lnTo>
                    <a:pt x="293443" y="334084"/>
                  </a:lnTo>
                  <a:lnTo>
                    <a:pt x="307630" y="335932"/>
                  </a:lnTo>
                  <a:lnTo>
                    <a:pt x="339691" y="330219"/>
                  </a:lnTo>
                  <a:lnTo>
                    <a:pt x="349043" y="328044"/>
                  </a:lnTo>
                  <a:lnTo>
                    <a:pt x="363950" y="318854"/>
                  </a:lnTo>
                  <a:lnTo>
                    <a:pt x="387317" y="292258"/>
                  </a:lnTo>
                  <a:lnTo>
                    <a:pt x="399040" y="261980"/>
                  </a:lnTo>
                  <a:lnTo>
                    <a:pt x="404503" y="225144"/>
                  </a:lnTo>
                  <a:lnTo>
                    <a:pt x="404602" y="198632"/>
                  </a:lnTo>
                  <a:lnTo>
                    <a:pt x="398525" y="173172"/>
                  </a:lnTo>
                  <a:lnTo>
                    <a:pt x="398426" y="173393"/>
                  </a:lnTo>
                  <a:lnTo>
                    <a:pt x="394190" y="210467"/>
                  </a:lnTo>
                  <a:lnTo>
                    <a:pt x="391315" y="247016"/>
                  </a:lnTo>
                  <a:lnTo>
                    <a:pt x="390817" y="281031"/>
                  </a:lnTo>
                  <a:lnTo>
                    <a:pt x="390669" y="312088"/>
                  </a:lnTo>
                  <a:lnTo>
                    <a:pt x="390615" y="345559"/>
                  </a:lnTo>
                  <a:lnTo>
                    <a:pt x="391459" y="348430"/>
                  </a:lnTo>
                  <a:lnTo>
                    <a:pt x="392868" y="350345"/>
                  </a:lnTo>
                  <a:lnTo>
                    <a:pt x="397168" y="353418"/>
                  </a:lnTo>
                  <a:lnTo>
                    <a:pt x="397522" y="352823"/>
                  </a:lnTo>
                  <a:lnTo>
                    <a:pt x="400345" y="343528"/>
                  </a:lnTo>
                  <a:lnTo>
                    <a:pt x="403402" y="334202"/>
                  </a:lnTo>
                  <a:lnTo>
                    <a:pt x="407622" y="303004"/>
                  </a:lnTo>
                  <a:lnTo>
                    <a:pt x="413993" y="270997"/>
                  </a:lnTo>
                  <a:lnTo>
                    <a:pt x="423501" y="237807"/>
                  </a:lnTo>
                  <a:lnTo>
                    <a:pt x="437042" y="203419"/>
                  </a:lnTo>
                  <a:lnTo>
                    <a:pt x="448498" y="183032"/>
                  </a:lnTo>
                  <a:lnTo>
                    <a:pt x="473141" y="158967"/>
                  </a:lnTo>
                  <a:lnTo>
                    <a:pt x="496906" y="146569"/>
                  </a:lnTo>
                  <a:lnTo>
                    <a:pt x="527692" y="141951"/>
                  </a:lnTo>
                  <a:lnTo>
                    <a:pt x="535337" y="141572"/>
                  </a:lnTo>
                  <a:lnTo>
                    <a:pt x="548347" y="145666"/>
                  </a:lnTo>
                  <a:lnTo>
                    <a:pt x="558927" y="153131"/>
                  </a:lnTo>
                  <a:lnTo>
                    <a:pt x="566451" y="162093"/>
                  </a:lnTo>
                  <a:lnTo>
                    <a:pt x="575448" y="180703"/>
                  </a:lnTo>
                  <a:lnTo>
                    <a:pt x="580836" y="210594"/>
                  </a:lnTo>
                  <a:lnTo>
                    <a:pt x="586917" y="245975"/>
                  </a:lnTo>
                  <a:lnTo>
                    <a:pt x="592415" y="277674"/>
                  </a:lnTo>
                  <a:lnTo>
                    <a:pt x="603272" y="296700"/>
                  </a:lnTo>
                  <a:lnTo>
                    <a:pt x="614665" y="305488"/>
                  </a:lnTo>
                  <a:lnTo>
                    <a:pt x="642675" y="318028"/>
                  </a:lnTo>
                  <a:lnTo>
                    <a:pt x="657577" y="318918"/>
                  </a:lnTo>
                  <a:lnTo>
                    <a:pt x="691886" y="312591"/>
                  </a:lnTo>
                  <a:lnTo>
                    <a:pt x="721269" y="301589"/>
                  </a:lnTo>
                  <a:lnTo>
                    <a:pt x="751424" y="287605"/>
                  </a:lnTo>
                  <a:lnTo>
                    <a:pt x="785853" y="268692"/>
                  </a:lnTo>
                  <a:lnTo>
                    <a:pt x="823246" y="234309"/>
                  </a:lnTo>
                  <a:lnTo>
                    <a:pt x="852833" y="199922"/>
                  </a:lnTo>
                  <a:lnTo>
                    <a:pt x="862741" y="181478"/>
                  </a:lnTo>
                  <a:lnTo>
                    <a:pt x="869623" y="145197"/>
                  </a:lnTo>
                  <a:lnTo>
                    <a:pt x="868278" y="141196"/>
                  </a:lnTo>
                  <a:lnTo>
                    <a:pt x="865688" y="138529"/>
                  </a:lnTo>
                  <a:lnTo>
                    <a:pt x="862267" y="136750"/>
                  </a:lnTo>
                  <a:lnTo>
                    <a:pt x="845318" y="134248"/>
                  </a:lnTo>
                  <a:lnTo>
                    <a:pt x="828255" y="137551"/>
                  </a:lnTo>
                  <a:lnTo>
                    <a:pt x="804384" y="147938"/>
                  </a:lnTo>
                  <a:lnTo>
                    <a:pt x="783953" y="165785"/>
                  </a:lnTo>
                  <a:lnTo>
                    <a:pt x="777094" y="182110"/>
                  </a:lnTo>
                  <a:lnTo>
                    <a:pt x="772691" y="216140"/>
                  </a:lnTo>
                  <a:lnTo>
                    <a:pt x="776604" y="231866"/>
                  </a:lnTo>
                  <a:lnTo>
                    <a:pt x="784835" y="246475"/>
                  </a:lnTo>
                  <a:lnTo>
                    <a:pt x="796959" y="258612"/>
                  </a:lnTo>
                  <a:lnTo>
                    <a:pt x="826156" y="274965"/>
                  </a:lnTo>
                  <a:lnTo>
                    <a:pt x="861618" y="282445"/>
                  </a:lnTo>
                  <a:lnTo>
                    <a:pt x="898936" y="284661"/>
                  </a:lnTo>
                  <a:lnTo>
                    <a:pt x="936805" y="277227"/>
                  </a:lnTo>
                  <a:lnTo>
                    <a:pt x="970791" y="268345"/>
                  </a:lnTo>
                  <a:lnTo>
                    <a:pt x="1002310" y="256306"/>
                  </a:lnTo>
                  <a:lnTo>
                    <a:pt x="1037217" y="230984"/>
                  </a:lnTo>
                  <a:lnTo>
                    <a:pt x="1059997" y="207324"/>
                  </a:lnTo>
                  <a:lnTo>
                    <a:pt x="1077001" y="173409"/>
                  </a:lnTo>
                  <a:lnTo>
                    <a:pt x="1084573" y="145987"/>
                  </a:lnTo>
                  <a:lnTo>
                    <a:pt x="1093019" y="119124"/>
                  </a:lnTo>
                  <a:lnTo>
                    <a:pt x="1101570" y="93074"/>
                  </a:lnTo>
                  <a:lnTo>
                    <a:pt x="1110297" y="56301"/>
                  </a:lnTo>
                  <a:lnTo>
                    <a:pt x="1115933" y="22520"/>
                  </a:lnTo>
                  <a:lnTo>
                    <a:pt x="1121583" y="3053"/>
                  </a:lnTo>
                  <a:lnTo>
                    <a:pt x="1121885" y="0"/>
                  </a:lnTo>
                  <a:lnTo>
                    <a:pt x="1124381" y="31811"/>
                  </a:lnTo>
                  <a:lnTo>
                    <a:pt x="1126515" y="49188"/>
                  </a:lnTo>
                  <a:lnTo>
                    <a:pt x="1123803" y="78012"/>
                  </a:lnTo>
                  <a:lnTo>
                    <a:pt x="1121777" y="108847"/>
                  </a:lnTo>
                  <a:lnTo>
                    <a:pt x="1117038" y="143572"/>
                  </a:lnTo>
                  <a:lnTo>
                    <a:pt x="1115257" y="175686"/>
                  </a:lnTo>
                  <a:lnTo>
                    <a:pt x="1115576" y="205804"/>
                  </a:lnTo>
                  <a:lnTo>
                    <a:pt x="1121097" y="242976"/>
                  </a:lnTo>
                  <a:lnTo>
                    <a:pt x="1121822" y="255563"/>
                  </a:lnTo>
                  <a:lnTo>
                    <a:pt x="1122770" y="257953"/>
                  </a:lnTo>
                  <a:lnTo>
                    <a:pt x="1124249" y="259547"/>
                  </a:lnTo>
                  <a:lnTo>
                    <a:pt x="1126082" y="260609"/>
                  </a:lnTo>
                  <a:lnTo>
                    <a:pt x="1127303" y="262164"/>
                  </a:lnTo>
                  <a:lnTo>
                    <a:pt x="1129425" y="269108"/>
                  </a:lnTo>
                  <a:lnTo>
                    <a:pt x="1129652" y="265940"/>
                  </a:lnTo>
                  <a:lnTo>
                    <a:pt x="1127486" y="228585"/>
                  </a:lnTo>
                  <a:lnTo>
                    <a:pt x="1123715" y="198429"/>
                  </a:lnTo>
                  <a:lnTo>
                    <a:pt x="1120340" y="164941"/>
                  </a:lnTo>
                  <a:lnTo>
                    <a:pt x="1111614" y="127329"/>
                  </a:lnTo>
                  <a:lnTo>
                    <a:pt x="1107302" y="101220"/>
                  </a:lnTo>
                  <a:lnTo>
                    <a:pt x="1108010" y="99178"/>
                  </a:lnTo>
                  <a:lnTo>
                    <a:pt x="1109329" y="97817"/>
                  </a:lnTo>
                  <a:lnTo>
                    <a:pt x="1115231" y="93643"/>
                  </a:lnTo>
                  <a:lnTo>
                    <a:pt x="1117529" y="91587"/>
                  </a:lnTo>
                  <a:lnTo>
                    <a:pt x="1129115" y="91560"/>
                  </a:lnTo>
                  <a:lnTo>
                    <a:pt x="1164147" y="94396"/>
                  </a:lnTo>
                  <a:lnTo>
                    <a:pt x="1201746" y="90842"/>
                  </a:lnTo>
                  <a:lnTo>
                    <a:pt x="1230327" y="88971"/>
                  </a:lnTo>
                  <a:lnTo>
                    <a:pt x="1259962" y="87293"/>
                  </a:lnTo>
                  <a:lnTo>
                    <a:pt x="1290067" y="83724"/>
                  </a:lnTo>
                  <a:lnTo>
                    <a:pt x="1322638" y="81574"/>
                  </a:lnTo>
                  <a:lnTo>
                    <a:pt x="1356023" y="79772"/>
                  </a:lnTo>
                  <a:lnTo>
                    <a:pt x="1387794" y="76149"/>
                  </a:lnTo>
                  <a:lnTo>
                    <a:pt x="1416590" y="71716"/>
                  </a:lnTo>
                  <a:lnTo>
                    <a:pt x="1454344" y="66718"/>
                  </a:lnTo>
                  <a:lnTo>
                    <a:pt x="1484721" y="62980"/>
                  </a:lnTo>
                  <a:lnTo>
                    <a:pt x="1522783" y="51488"/>
                  </a:lnTo>
                  <a:lnTo>
                    <a:pt x="1533419" y="49411"/>
                  </a:lnTo>
                  <a:lnTo>
                    <a:pt x="1525293" y="59926"/>
                  </a:lnTo>
                  <a:lnTo>
                    <a:pt x="1499573" y="97748"/>
                  </a:lnTo>
                  <a:lnTo>
                    <a:pt x="1496310" y="122492"/>
                  </a:lnTo>
                  <a:lnTo>
                    <a:pt x="1497557" y="139444"/>
                  </a:lnTo>
                  <a:lnTo>
                    <a:pt x="1508626" y="164115"/>
                  </a:lnTo>
                  <a:lnTo>
                    <a:pt x="1534693" y="200105"/>
                  </a:lnTo>
                  <a:lnTo>
                    <a:pt x="1570157" y="233571"/>
                  </a:lnTo>
                  <a:lnTo>
                    <a:pt x="1588614" y="255988"/>
                  </a:lnTo>
                  <a:lnTo>
                    <a:pt x="1589751" y="259083"/>
                  </a:lnTo>
                  <a:lnTo>
                    <a:pt x="1589663" y="261993"/>
                  </a:lnTo>
                  <a:lnTo>
                    <a:pt x="1588758" y="264780"/>
                  </a:lnTo>
                  <a:lnTo>
                    <a:pt x="1583236" y="270135"/>
                  </a:lnTo>
                  <a:lnTo>
                    <a:pt x="1565894" y="280471"/>
                  </a:lnTo>
                  <a:lnTo>
                    <a:pt x="1539034" y="284076"/>
                  </a:lnTo>
                  <a:lnTo>
                    <a:pt x="1514006" y="282662"/>
                  </a:lnTo>
                  <a:lnTo>
                    <a:pt x="1485102" y="279211"/>
                  </a:lnTo>
                  <a:lnTo>
                    <a:pt x="1452500" y="274855"/>
                  </a:lnTo>
                  <a:lnTo>
                    <a:pt x="1420513" y="267839"/>
                  </a:lnTo>
                  <a:lnTo>
                    <a:pt x="1391903" y="260770"/>
                  </a:lnTo>
                  <a:lnTo>
                    <a:pt x="1361516" y="255943"/>
                  </a:lnTo>
                  <a:lnTo>
                    <a:pt x="1327867" y="24749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8" name="SMARTInkShape-Group3"/>
          <p:cNvGrpSpPr/>
          <p:nvPr/>
        </p:nvGrpSpPr>
        <p:grpSpPr>
          <a:xfrm>
            <a:off x="386457" y="891540"/>
            <a:ext cx="4086484" cy="872928"/>
            <a:chOff x="386457" y="891540"/>
            <a:chExt cx="4086484" cy="872928"/>
          </a:xfrm>
        </p:grpSpPr>
        <p:sp>
          <p:nvSpPr>
            <p:cNvPr id="12" name="SMARTInkShape-7"/>
            <p:cNvSpPr/>
            <p:nvPr/>
          </p:nvSpPr>
          <p:spPr>
            <a:xfrm>
              <a:off x="386457" y="1394460"/>
              <a:ext cx="337444" cy="370008"/>
            </a:xfrm>
            <a:custGeom>
              <a:avLst/>
              <a:gdLst/>
              <a:ahLst/>
              <a:cxnLst/>
              <a:rect l="0" t="0" r="0" b="0"/>
              <a:pathLst>
                <a:path w="337444" h="370008">
                  <a:moveTo>
                    <a:pt x="101223" y="0"/>
                  </a:moveTo>
                  <a:lnTo>
                    <a:pt x="97178" y="0"/>
                  </a:lnTo>
                  <a:lnTo>
                    <a:pt x="92934" y="2258"/>
                  </a:lnTo>
                  <a:lnTo>
                    <a:pt x="88226" y="6930"/>
                  </a:lnTo>
                  <a:lnTo>
                    <a:pt x="67693" y="36609"/>
                  </a:lnTo>
                  <a:lnTo>
                    <a:pt x="51025" y="68608"/>
                  </a:lnTo>
                  <a:lnTo>
                    <a:pt x="38273" y="97097"/>
                  </a:lnTo>
                  <a:lnTo>
                    <a:pt x="24985" y="129514"/>
                  </a:lnTo>
                  <a:lnTo>
                    <a:pt x="13435" y="163677"/>
                  </a:lnTo>
                  <a:lnTo>
                    <a:pt x="4915" y="196359"/>
                  </a:lnTo>
                  <a:lnTo>
                    <a:pt x="0" y="228664"/>
                  </a:lnTo>
                  <a:lnTo>
                    <a:pt x="637" y="262777"/>
                  </a:lnTo>
                  <a:lnTo>
                    <a:pt x="6000" y="293179"/>
                  </a:lnTo>
                  <a:lnTo>
                    <a:pt x="14875" y="319108"/>
                  </a:lnTo>
                  <a:lnTo>
                    <a:pt x="27286" y="339099"/>
                  </a:lnTo>
                  <a:lnTo>
                    <a:pt x="56644" y="360589"/>
                  </a:lnTo>
                  <a:lnTo>
                    <a:pt x="82257" y="367695"/>
                  </a:lnTo>
                  <a:lnTo>
                    <a:pt x="110574" y="370007"/>
                  </a:lnTo>
                  <a:lnTo>
                    <a:pt x="140092" y="368212"/>
                  </a:lnTo>
                  <a:lnTo>
                    <a:pt x="172403" y="360076"/>
                  </a:lnTo>
                  <a:lnTo>
                    <a:pt x="205672" y="347147"/>
                  </a:lnTo>
                  <a:lnTo>
                    <a:pt x="237391" y="330112"/>
                  </a:lnTo>
                  <a:lnTo>
                    <a:pt x="266164" y="311252"/>
                  </a:lnTo>
                  <a:lnTo>
                    <a:pt x="303906" y="286110"/>
                  </a:lnTo>
                  <a:lnTo>
                    <a:pt x="337443" y="2667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SMARTInkShape-8"/>
            <p:cNvSpPr/>
            <p:nvPr/>
          </p:nvSpPr>
          <p:spPr>
            <a:xfrm>
              <a:off x="659527" y="1320797"/>
              <a:ext cx="1756014" cy="421958"/>
            </a:xfrm>
            <a:custGeom>
              <a:avLst/>
              <a:gdLst/>
              <a:ahLst/>
              <a:cxnLst/>
              <a:rect l="0" t="0" r="0" b="0"/>
              <a:pathLst>
                <a:path w="1756014" h="421958">
                  <a:moveTo>
                    <a:pt x="171053" y="157483"/>
                  </a:moveTo>
                  <a:lnTo>
                    <a:pt x="139037" y="159741"/>
                  </a:lnTo>
                  <a:lnTo>
                    <a:pt x="105744" y="172134"/>
                  </a:lnTo>
                  <a:lnTo>
                    <a:pt x="72492" y="194092"/>
                  </a:lnTo>
                  <a:lnTo>
                    <a:pt x="39873" y="222046"/>
                  </a:lnTo>
                  <a:lnTo>
                    <a:pt x="12805" y="255823"/>
                  </a:lnTo>
                  <a:lnTo>
                    <a:pt x="3354" y="280212"/>
                  </a:lnTo>
                  <a:lnTo>
                    <a:pt x="0" y="304316"/>
                  </a:lnTo>
                  <a:lnTo>
                    <a:pt x="1332" y="326318"/>
                  </a:lnTo>
                  <a:lnTo>
                    <a:pt x="7003" y="342869"/>
                  </a:lnTo>
                  <a:lnTo>
                    <a:pt x="10887" y="349654"/>
                  </a:lnTo>
                  <a:lnTo>
                    <a:pt x="32533" y="367293"/>
                  </a:lnTo>
                  <a:lnTo>
                    <a:pt x="50786" y="373499"/>
                  </a:lnTo>
                  <a:lnTo>
                    <a:pt x="71034" y="375410"/>
                  </a:lnTo>
                  <a:lnTo>
                    <a:pt x="94145" y="373437"/>
                  </a:lnTo>
                  <a:lnTo>
                    <a:pt x="126911" y="359476"/>
                  </a:lnTo>
                  <a:lnTo>
                    <a:pt x="158068" y="343298"/>
                  </a:lnTo>
                  <a:lnTo>
                    <a:pt x="188749" y="319690"/>
                  </a:lnTo>
                  <a:lnTo>
                    <a:pt x="211198" y="287200"/>
                  </a:lnTo>
                  <a:lnTo>
                    <a:pt x="220483" y="250763"/>
                  </a:lnTo>
                  <a:lnTo>
                    <a:pt x="223234" y="217201"/>
                  </a:lnTo>
                  <a:lnTo>
                    <a:pt x="215959" y="181762"/>
                  </a:lnTo>
                  <a:lnTo>
                    <a:pt x="199034" y="152541"/>
                  </a:lnTo>
                  <a:lnTo>
                    <a:pt x="181978" y="131842"/>
                  </a:lnTo>
                  <a:lnTo>
                    <a:pt x="169135" y="124920"/>
                  </a:lnTo>
                  <a:lnTo>
                    <a:pt x="148285" y="120477"/>
                  </a:lnTo>
                  <a:lnTo>
                    <a:pt x="141743" y="122127"/>
                  </a:lnTo>
                  <a:lnTo>
                    <a:pt x="138813" y="123752"/>
                  </a:lnTo>
                  <a:lnTo>
                    <a:pt x="136859" y="126529"/>
                  </a:lnTo>
                  <a:lnTo>
                    <a:pt x="134689" y="134130"/>
                  </a:lnTo>
                  <a:lnTo>
                    <a:pt x="134957" y="137681"/>
                  </a:lnTo>
                  <a:lnTo>
                    <a:pt x="137513" y="143884"/>
                  </a:lnTo>
                  <a:lnTo>
                    <a:pt x="147757" y="152137"/>
                  </a:lnTo>
                  <a:lnTo>
                    <a:pt x="169607" y="155899"/>
                  </a:lnTo>
                  <a:lnTo>
                    <a:pt x="201575" y="157014"/>
                  </a:lnTo>
                  <a:lnTo>
                    <a:pt x="237858" y="153299"/>
                  </a:lnTo>
                  <a:lnTo>
                    <a:pt x="275420" y="146836"/>
                  </a:lnTo>
                  <a:lnTo>
                    <a:pt x="309315" y="139559"/>
                  </a:lnTo>
                  <a:lnTo>
                    <a:pt x="345025" y="130361"/>
                  </a:lnTo>
                  <a:lnTo>
                    <a:pt x="366252" y="127151"/>
                  </a:lnTo>
                  <a:lnTo>
                    <a:pt x="369765" y="125409"/>
                  </a:lnTo>
                  <a:lnTo>
                    <a:pt x="376382" y="119736"/>
                  </a:lnTo>
                  <a:lnTo>
                    <a:pt x="372626" y="115442"/>
                  </a:lnTo>
                  <a:lnTo>
                    <a:pt x="363934" y="115656"/>
                  </a:lnTo>
                  <a:lnTo>
                    <a:pt x="351605" y="119420"/>
                  </a:lnTo>
                  <a:lnTo>
                    <a:pt x="320735" y="137892"/>
                  </a:lnTo>
                  <a:lnTo>
                    <a:pt x="294425" y="160709"/>
                  </a:lnTo>
                  <a:lnTo>
                    <a:pt x="272801" y="191177"/>
                  </a:lnTo>
                  <a:lnTo>
                    <a:pt x="262841" y="214791"/>
                  </a:lnTo>
                  <a:lnTo>
                    <a:pt x="258414" y="239398"/>
                  </a:lnTo>
                  <a:lnTo>
                    <a:pt x="260963" y="262187"/>
                  </a:lnTo>
                  <a:lnTo>
                    <a:pt x="268586" y="282758"/>
                  </a:lnTo>
                  <a:lnTo>
                    <a:pt x="280441" y="300368"/>
                  </a:lnTo>
                  <a:lnTo>
                    <a:pt x="298692" y="312145"/>
                  </a:lnTo>
                  <a:lnTo>
                    <a:pt x="335025" y="323535"/>
                  </a:lnTo>
                  <a:lnTo>
                    <a:pt x="362463" y="327804"/>
                  </a:lnTo>
                  <a:lnTo>
                    <a:pt x="388769" y="326879"/>
                  </a:lnTo>
                  <a:lnTo>
                    <a:pt x="414571" y="323646"/>
                  </a:lnTo>
                  <a:lnTo>
                    <a:pt x="450640" y="317065"/>
                  </a:lnTo>
                  <a:lnTo>
                    <a:pt x="470574" y="310535"/>
                  </a:lnTo>
                  <a:lnTo>
                    <a:pt x="491316" y="292579"/>
                  </a:lnTo>
                  <a:lnTo>
                    <a:pt x="502763" y="278486"/>
                  </a:lnTo>
                  <a:lnTo>
                    <a:pt x="508980" y="263755"/>
                  </a:lnTo>
                  <a:lnTo>
                    <a:pt x="512970" y="229557"/>
                  </a:lnTo>
                  <a:lnTo>
                    <a:pt x="505572" y="200193"/>
                  </a:lnTo>
                  <a:lnTo>
                    <a:pt x="492655" y="165999"/>
                  </a:lnTo>
                  <a:lnTo>
                    <a:pt x="478103" y="133101"/>
                  </a:lnTo>
                  <a:lnTo>
                    <a:pt x="461244" y="97995"/>
                  </a:lnTo>
                  <a:lnTo>
                    <a:pt x="458494" y="92424"/>
                  </a:lnTo>
                  <a:lnTo>
                    <a:pt x="457507" y="87864"/>
                  </a:lnTo>
                  <a:lnTo>
                    <a:pt x="457696" y="83977"/>
                  </a:lnTo>
                  <a:lnTo>
                    <a:pt x="458668" y="80539"/>
                  </a:lnTo>
                  <a:lnTo>
                    <a:pt x="460163" y="78247"/>
                  </a:lnTo>
                  <a:lnTo>
                    <a:pt x="462006" y="76719"/>
                  </a:lnTo>
                  <a:lnTo>
                    <a:pt x="499686" y="63236"/>
                  </a:lnTo>
                  <a:lnTo>
                    <a:pt x="521861" y="59849"/>
                  </a:lnTo>
                  <a:lnTo>
                    <a:pt x="557347" y="63941"/>
                  </a:lnTo>
                  <a:lnTo>
                    <a:pt x="580997" y="67114"/>
                  </a:lnTo>
                  <a:lnTo>
                    <a:pt x="599105" y="78025"/>
                  </a:lnTo>
                  <a:lnTo>
                    <a:pt x="609936" y="87173"/>
                  </a:lnTo>
                  <a:lnTo>
                    <a:pt x="615879" y="101398"/>
                  </a:lnTo>
                  <a:lnTo>
                    <a:pt x="619224" y="130705"/>
                  </a:lnTo>
                  <a:lnTo>
                    <a:pt x="620215" y="163942"/>
                  </a:lnTo>
                  <a:lnTo>
                    <a:pt x="620509" y="195239"/>
                  </a:lnTo>
                  <a:lnTo>
                    <a:pt x="620609" y="232110"/>
                  </a:lnTo>
                  <a:lnTo>
                    <a:pt x="621475" y="256922"/>
                  </a:lnTo>
                  <a:lnTo>
                    <a:pt x="624676" y="264614"/>
                  </a:lnTo>
                  <a:lnTo>
                    <a:pt x="627562" y="267004"/>
                  </a:lnTo>
                  <a:lnTo>
                    <a:pt x="635284" y="269659"/>
                  </a:lnTo>
                  <a:lnTo>
                    <a:pt x="649151" y="271154"/>
                  </a:lnTo>
                  <a:lnTo>
                    <a:pt x="672075" y="263506"/>
                  </a:lnTo>
                  <a:lnTo>
                    <a:pt x="704925" y="244905"/>
                  </a:lnTo>
                  <a:lnTo>
                    <a:pt x="733285" y="224872"/>
                  </a:lnTo>
                  <a:lnTo>
                    <a:pt x="770952" y="195348"/>
                  </a:lnTo>
                  <a:lnTo>
                    <a:pt x="804775" y="164382"/>
                  </a:lnTo>
                  <a:lnTo>
                    <a:pt x="819221" y="153695"/>
                  </a:lnTo>
                  <a:lnTo>
                    <a:pt x="825431" y="143918"/>
                  </a:lnTo>
                  <a:lnTo>
                    <a:pt x="825955" y="147503"/>
                  </a:lnTo>
                  <a:lnTo>
                    <a:pt x="826094" y="150830"/>
                  </a:lnTo>
                  <a:lnTo>
                    <a:pt x="815743" y="182156"/>
                  </a:lnTo>
                  <a:lnTo>
                    <a:pt x="812499" y="207785"/>
                  </a:lnTo>
                  <a:lnTo>
                    <a:pt x="815583" y="232783"/>
                  </a:lnTo>
                  <a:lnTo>
                    <a:pt x="821860" y="246265"/>
                  </a:lnTo>
                  <a:lnTo>
                    <a:pt x="831140" y="257902"/>
                  </a:lnTo>
                  <a:lnTo>
                    <a:pt x="843732" y="268718"/>
                  </a:lnTo>
                  <a:lnTo>
                    <a:pt x="860053" y="274654"/>
                  </a:lnTo>
                  <a:lnTo>
                    <a:pt x="879442" y="276446"/>
                  </a:lnTo>
                  <a:lnTo>
                    <a:pt x="913311" y="272694"/>
                  </a:lnTo>
                  <a:lnTo>
                    <a:pt x="945172" y="265374"/>
                  </a:lnTo>
                  <a:lnTo>
                    <a:pt x="975214" y="252857"/>
                  </a:lnTo>
                  <a:lnTo>
                    <a:pt x="1008550" y="233457"/>
                  </a:lnTo>
                  <a:lnTo>
                    <a:pt x="1022487" y="222576"/>
                  </a:lnTo>
                  <a:lnTo>
                    <a:pt x="1044191" y="186120"/>
                  </a:lnTo>
                  <a:lnTo>
                    <a:pt x="1054503" y="166022"/>
                  </a:lnTo>
                  <a:lnTo>
                    <a:pt x="1058879" y="165375"/>
                  </a:lnTo>
                  <a:lnTo>
                    <a:pt x="1060117" y="166978"/>
                  </a:lnTo>
                  <a:lnTo>
                    <a:pt x="1063553" y="177324"/>
                  </a:lnTo>
                  <a:lnTo>
                    <a:pt x="1087395" y="213201"/>
                  </a:lnTo>
                  <a:lnTo>
                    <a:pt x="1097323" y="225427"/>
                  </a:lnTo>
                  <a:lnTo>
                    <a:pt x="1132236" y="251118"/>
                  </a:lnTo>
                  <a:lnTo>
                    <a:pt x="1142683" y="259922"/>
                  </a:lnTo>
                  <a:lnTo>
                    <a:pt x="1153541" y="263997"/>
                  </a:lnTo>
                  <a:lnTo>
                    <a:pt x="1153887" y="260069"/>
                  </a:lnTo>
                  <a:lnTo>
                    <a:pt x="1145417" y="228215"/>
                  </a:lnTo>
                  <a:lnTo>
                    <a:pt x="1134453" y="198384"/>
                  </a:lnTo>
                  <a:lnTo>
                    <a:pt x="1120480" y="166874"/>
                  </a:lnTo>
                  <a:lnTo>
                    <a:pt x="1106462" y="131949"/>
                  </a:lnTo>
                  <a:lnTo>
                    <a:pt x="1097416" y="100622"/>
                  </a:lnTo>
                  <a:lnTo>
                    <a:pt x="1095207" y="76571"/>
                  </a:lnTo>
                  <a:lnTo>
                    <a:pt x="1097690" y="67053"/>
                  </a:lnTo>
                  <a:lnTo>
                    <a:pt x="1106132" y="60001"/>
                  </a:lnTo>
                  <a:lnTo>
                    <a:pt x="1117504" y="54891"/>
                  </a:lnTo>
                  <a:lnTo>
                    <a:pt x="1128202" y="52620"/>
                  </a:lnTo>
                  <a:lnTo>
                    <a:pt x="1160188" y="57245"/>
                  </a:lnTo>
                  <a:lnTo>
                    <a:pt x="1194102" y="68570"/>
                  </a:lnTo>
                  <a:lnTo>
                    <a:pt x="1218681" y="82032"/>
                  </a:lnTo>
                  <a:lnTo>
                    <a:pt x="1251885" y="107628"/>
                  </a:lnTo>
                  <a:lnTo>
                    <a:pt x="1274090" y="142702"/>
                  </a:lnTo>
                  <a:lnTo>
                    <a:pt x="1292871" y="178146"/>
                  </a:lnTo>
                  <a:lnTo>
                    <a:pt x="1309188" y="194932"/>
                  </a:lnTo>
                  <a:lnTo>
                    <a:pt x="1322897" y="203760"/>
                  </a:lnTo>
                  <a:lnTo>
                    <a:pt x="1345742" y="208730"/>
                  </a:lnTo>
                  <a:lnTo>
                    <a:pt x="1381116" y="210410"/>
                  </a:lnTo>
                  <a:lnTo>
                    <a:pt x="1398892" y="208946"/>
                  </a:lnTo>
                  <a:lnTo>
                    <a:pt x="1431853" y="198602"/>
                  </a:lnTo>
                  <a:lnTo>
                    <a:pt x="1462598" y="183966"/>
                  </a:lnTo>
                  <a:lnTo>
                    <a:pt x="1496171" y="154436"/>
                  </a:lnTo>
                  <a:lnTo>
                    <a:pt x="1517310" y="123842"/>
                  </a:lnTo>
                  <a:lnTo>
                    <a:pt x="1534297" y="90224"/>
                  </a:lnTo>
                  <a:lnTo>
                    <a:pt x="1543173" y="69170"/>
                  </a:lnTo>
                  <a:lnTo>
                    <a:pt x="1547117" y="48524"/>
                  </a:lnTo>
                  <a:lnTo>
                    <a:pt x="1544355" y="30317"/>
                  </a:lnTo>
                  <a:lnTo>
                    <a:pt x="1537483" y="15451"/>
                  </a:lnTo>
                  <a:lnTo>
                    <a:pt x="1528784" y="6022"/>
                  </a:lnTo>
                  <a:lnTo>
                    <a:pt x="1517016" y="1267"/>
                  </a:lnTo>
                  <a:lnTo>
                    <a:pt x="1501625" y="0"/>
                  </a:lnTo>
                  <a:lnTo>
                    <a:pt x="1470007" y="4894"/>
                  </a:lnTo>
                  <a:lnTo>
                    <a:pt x="1438814" y="17539"/>
                  </a:lnTo>
                  <a:lnTo>
                    <a:pt x="1408969" y="36149"/>
                  </a:lnTo>
                  <a:lnTo>
                    <a:pt x="1391798" y="47395"/>
                  </a:lnTo>
                  <a:lnTo>
                    <a:pt x="1382473" y="60295"/>
                  </a:lnTo>
                  <a:lnTo>
                    <a:pt x="1379175" y="73648"/>
                  </a:lnTo>
                  <a:lnTo>
                    <a:pt x="1380532" y="85228"/>
                  </a:lnTo>
                  <a:lnTo>
                    <a:pt x="1386215" y="96018"/>
                  </a:lnTo>
                  <a:lnTo>
                    <a:pt x="1390101" y="101266"/>
                  </a:lnTo>
                  <a:lnTo>
                    <a:pt x="1405708" y="109356"/>
                  </a:lnTo>
                  <a:lnTo>
                    <a:pt x="1438295" y="118670"/>
                  </a:lnTo>
                  <a:lnTo>
                    <a:pt x="1463252" y="124146"/>
                  </a:lnTo>
                  <a:lnTo>
                    <a:pt x="1491277" y="129402"/>
                  </a:lnTo>
                  <a:lnTo>
                    <a:pt x="1520666" y="134560"/>
                  </a:lnTo>
                  <a:lnTo>
                    <a:pt x="1549814" y="140522"/>
                  </a:lnTo>
                  <a:lnTo>
                    <a:pt x="1576880" y="148816"/>
                  </a:lnTo>
                  <a:lnTo>
                    <a:pt x="1611873" y="167050"/>
                  </a:lnTo>
                  <a:lnTo>
                    <a:pt x="1643690" y="188540"/>
                  </a:lnTo>
                  <a:lnTo>
                    <a:pt x="1666476" y="215039"/>
                  </a:lnTo>
                  <a:lnTo>
                    <a:pt x="1679906" y="244340"/>
                  </a:lnTo>
                  <a:lnTo>
                    <a:pt x="1685203" y="278515"/>
                  </a:lnTo>
                  <a:lnTo>
                    <a:pt x="1678682" y="315452"/>
                  </a:lnTo>
                  <a:lnTo>
                    <a:pt x="1661980" y="349163"/>
                  </a:lnTo>
                  <a:lnTo>
                    <a:pt x="1636899" y="380600"/>
                  </a:lnTo>
                  <a:lnTo>
                    <a:pt x="1603974" y="403273"/>
                  </a:lnTo>
                  <a:lnTo>
                    <a:pt x="1577527" y="412914"/>
                  </a:lnTo>
                  <a:lnTo>
                    <a:pt x="1548839" y="419175"/>
                  </a:lnTo>
                  <a:lnTo>
                    <a:pt x="1519156" y="421957"/>
                  </a:lnTo>
                  <a:lnTo>
                    <a:pt x="1489030" y="418678"/>
                  </a:lnTo>
                  <a:lnTo>
                    <a:pt x="1458707" y="411576"/>
                  </a:lnTo>
                  <a:lnTo>
                    <a:pt x="1428297" y="402776"/>
                  </a:lnTo>
                  <a:lnTo>
                    <a:pt x="1390707" y="384256"/>
                  </a:lnTo>
                  <a:lnTo>
                    <a:pt x="1362165" y="362681"/>
                  </a:lnTo>
                  <a:lnTo>
                    <a:pt x="1341667" y="336157"/>
                  </a:lnTo>
                  <a:lnTo>
                    <a:pt x="1337050" y="319021"/>
                  </a:lnTo>
                  <a:lnTo>
                    <a:pt x="1338667" y="302091"/>
                  </a:lnTo>
                  <a:lnTo>
                    <a:pt x="1345030" y="283277"/>
                  </a:lnTo>
                  <a:lnTo>
                    <a:pt x="1366223" y="253646"/>
                  </a:lnTo>
                  <a:lnTo>
                    <a:pt x="1402042" y="223417"/>
                  </a:lnTo>
                  <a:lnTo>
                    <a:pt x="1430206" y="205414"/>
                  </a:lnTo>
                  <a:lnTo>
                    <a:pt x="1461350" y="189792"/>
                  </a:lnTo>
                  <a:lnTo>
                    <a:pt x="1497769" y="177205"/>
                  </a:lnTo>
                  <a:lnTo>
                    <a:pt x="1534276" y="165966"/>
                  </a:lnTo>
                  <a:lnTo>
                    <a:pt x="1570256" y="157020"/>
                  </a:lnTo>
                  <a:lnTo>
                    <a:pt x="1606004" y="153044"/>
                  </a:lnTo>
                  <a:lnTo>
                    <a:pt x="1639388" y="153534"/>
                  </a:lnTo>
                  <a:lnTo>
                    <a:pt x="1670313" y="156575"/>
                  </a:lnTo>
                  <a:lnTo>
                    <a:pt x="1698169" y="160748"/>
                  </a:lnTo>
                  <a:lnTo>
                    <a:pt x="1732295" y="164243"/>
                  </a:lnTo>
                  <a:lnTo>
                    <a:pt x="1756013" y="16510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SMARTInkShape-9"/>
            <p:cNvSpPr/>
            <p:nvPr/>
          </p:nvSpPr>
          <p:spPr>
            <a:xfrm>
              <a:off x="2597693" y="1025798"/>
              <a:ext cx="539487" cy="434032"/>
            </a:xfrm>
            <a:custGeom>
              <a:avLst/>
              <a:gdLst/>
              <a:ahLst/>
              <a:cxnLst/>
              <a:rect l="0" t="0" r="0" b="0"/>
              <a:pathLst>
                <a:path w="539487" h="434032">
                  <a:moveTo>
                    <a:pt x="351247" y="185782"/>
                  </a:moveTo>
                  <a:lnTo>
                    <a:pt x="340641" y="175176"/>
                  </a:lnTo>
                  <a:lnTo>
                    <a:pt x="331293" y="172602"/>
                  </a:lnTo>
                  <a:lnTo>
                    <a:pt x="300550" y="166904"/>
                  </a:lnTo>
                  <a:lnTo>
                    <a:pt x="271785" y="168147"/>
                  </a:lnTo>
                  <a:lnTo>
                    <a:pt x="237767" y="173878"/>
                  </a:lnTo>
                  <a:lnTo>
                    <a:pt x="200877" y="189028"/>
                  </a:lnTo>
                  <a:lnTo>
                    <a:pt x="173503" y="204723"/>
                  </a:lnTo>
                  <a:lnTo>
                    <a:pt x="144403" y="222987"/>
                  </a:lnTo>
                  <a:lnTo>
                    <a:pt x="114536" y="242393"/>
                  </a:lnTo>
                  <a:lnTo>
                    <a:pt x="86587" y="264565"/>
                  </a:lnTo>
                  <a:lnTo>
                    <a:pt x="51567" y="298589"/>
                  </a:lnTo>
                  <a:lnTo>
                    <a:pt x="29619" y="327862"/>
                  </a:lnTo>
                  <a:lnTo>
                    <a:pt x="22881" y="343755"/>
                  </a:lnTo>
                  <a:lnTo>
                    <a:pt x="22709" y="356463"/>
                  </a:lnTo>
                  <a:lnTo>
                    <a:pt x="26388" y="361376"/>
                  </a:lnTo>
                  <a:lnTo>
                    <a:pt x="39507" y="369093"/>
                  </a:lnTo>
                  <a:lnTo>
                    <a:pt x="65934" y="374152"/>
                  </a:lnTo>
                  <a:lnTo>
                    <a:pt x="95213" y="371606"/>
                  </a:lnTo>
                  <a:lnTo>
                    <a:pt x="125337" y="361444"/>
                  </a:lnTo>
                  <a:lnTo>
                    <a:pt x="155711" y="343663"/>
                  </a:lnTo>
                  <a:lnTo>
                    <a:pt x="190206" y="314218"/>
                  </a:lnTo>
                  <a:lnTo>
                    <a:pt x="223192" y="278682"/>
                  </a:lnTo>
                  <a:lnTo>
                    <a:pt x="241840" y="251624"/>
                  </a:lnTo>
                  <a:lnTo>
                    <a:pt x="258595" y="224359"/>
                  </a:lnTo>
                  <a:lnTo>
                    <a:pt x="281461" y="191662"/>
                  </a:lnTo>
                  <a:lnTo>
                    <a:pt x="306069" y="162996"/>
                  </a:lnTo>
                  <a:lnTo>
                    <a:pt x="309274" y="161278"/>
                  </a:lnTo>
                  <a:lnTo>
                    <a:pt x="312259" y="160979"/>
                  </a:lnTo>
                  <a:lnTo>
                    <a:pt x="315095" y="161627"/>
                  </a:lnTo>
                  <a:lnTo>
                    <a:pt x="316985" y="162905"/>
                  </a:lnTo>
                  <a:lnTo>
                    <a:pt x="318246" y="164604"/>
                  </a:lnTo>
                  <a:lnTo>
                    <a:pt x="319647" y="169596"/>
                  </a:lnTo>
                  <a:lnTo>
                    <a:pt x="320668" y="207625"/>
                  </a:lnTo>
                  <a:lnTo>
                    <a:pt x="322431" y="231201"/>
                  </a:lnTo>
                  <a:lnTo>
                    <a:pt x="333772" y="254273"/>
                  </a:lnTo>
                  <a:lnTo>
                    <a:pt x="357673" y="280309"/>
                  </a:lnTo>
                  <a:lnTo>
                    <a:pt x="370190" y="287907"/>
                  </a:lnTo>
                  <a:lnTo>
                    <a:pt x="396277" y="296098"/>
                  </a:lnTo>
                  <a:lnTo>
                    <a:pt x="425456" y="298902"/>
                  </a:lnTo>
                  <a:lnTo>
                    <a:pt x="455549" y="298039"/>
                  </a:lnTo>
                  <a:lnTo>
                    <a:pt x="485068" y="286965"/>
                  </a:lnTo>
                  <a:lnTo>
                    <a:pt x="502163" y="274779"/>
                  </a:lnTo>
                  <a:lnTo>
                    <a:pt x="522022" y="249593"/>
                  </a:lnTo>
                  <a:lnTo>
                    <a:pt x="534586" y="216636"/>
                  </a:lnTo>
                  <a:lnTo>
                    <a:pt x="538564" y="190182"/>
                  </a:lnTo>
                  <a:lnTo>
                    <a:pt x="539486" y="161491"/>
                  </a:lnTo>
                  <a:lnTo>
                    <a:pt x="537073" y="131806"/>
                  </a:lnTo>
                  <a:lnTo>
                    <a:pt x="528663" y="101679"/>
                  </a:lnTo>
                  <a:lnTo>
                    <a:pt x="516459" y="72203"/>
                  </a:lnTo>
                  <a:lnTo>
                    <a:pt x="502567" y="44991"/>
                  </a:lnTo>
                  <a:lnTo>
                    <a:pt x="481154" y="23302"/>
                  </a:lnTo>
                  <a:lnTo>
                    <a:pt x="453857" y="7735"/>
                  </a:lnTo>
                  <a:lnTo>
                    <a:pt x="421969" y="817"/>
                  </a:lnTo>
                  <a:lnTo>
                    <a:pt x="385784" y="0"/>
                  </a:lnTo>
                  <a:lnTo>
                    <a:pt x="366651" y="967"/>
                  </a:lnTo>
                  <a:lnTo>
                    <a:pt x="345430" y="3305"/>
                  </a:lnTo>
                  <a:lnTo>
                    <a:pt x="322815" y="6558"/>
                  </a:lnTo>
                  <a:lnTo>
                    <a:pt x="299273" y="10419"/>
                  </a:lnTo>
                  <a:lnTo>
                    <a:pt x="275958" y="16380"/>
                  </a:lnTo>
                  <a:lnTo>
                    <a:pt x="252794" y="23741"/>
                  </a:lnTo>
                  <a:lnTo>
                    <a:pt x="229732" y="32035"/>
                  </a:lnTo>
                  <a:lnTo>
                    <a:pt x="207583" y="42644"/>
                  </a:lnTo>
                  <a:lnTo>
                    <a:pt x="186045" y="54797"/>
                  </a:lnTo>
                  <a:lnTo>
                    <a:pt x="164912" y="67978"/>
                  </a:lnTo>
                  <a:lnTo>
                    <a:pt x="144897" y="81846"/>
                  </a:lnTo>
                  <a:lnTo>
                    <a:pt x="106854" y="110802"/>
                  </a:lnTo>
                  <a:lnTo>
                    <a:pt x="72448" y="142862"/>
                  </a:lnTo>
                  <a:lnTo>
                    <a:pt x="42763" y="176867"/>
                  </a:lnTo>
                  <a:lnTo>
                    <a:pt x="21103" y="211735"/>
                  </a:lnTo>
                  <a:lnTo>
                    <a:pt x="7525" y="244730"/>
                  </a:lnTo>
                  <a:lnTo>
                    <a:pt x="362" y="276328"/>
                  </a:lnTo>
                  <a:lnTo>
                    <a:pt x="0" y="307305"/>
                  </a:lnTo>
                  <a:lnTo>
                    <a:pt x="7178" y="335748"/>
                  </a:lnTo>
                  <a:lnTo>
                    <a:pt x="19681" y="360807"/>
                  </a:lnTo>
                  <a:lnTo>
                    <a:pt x="46607" y="389195"/>
                  </a:lnTo>
                  <a:lnTo>
                    <a:pt x="82713" y="412846"/>
                  </a:lnTo>
                  <a:lnTo>
                    <a:pt x="113648" y="425270"/>
                  </a:lnTo>
                  <a:lnTo>
                    <a:pt x="147152" y="431921"/>
                  </a:lnTo>
                  <a:lnTo>
                    <a:pt x="182644" y="434031"/>
                  </a:lnTo>
                  <a:lnTo>
                    <a:pt x="201592" y="433408"/>
                  </a:lnTo>
                  <a:lnTo>
                    <a:pt x="220997" y="432146"/>
                  </a:lnTo>
                  <a:lnTo>
                    <a:pt x="258362" y="428486"/>
                  </a:lnTo>
                  <a:lnTo>
                    <a:pt x="291338" y="423190"/>
                  </a:lnTo>
                  <a:lnTo>
                    <a:pt x="336007" y="40676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SMARTInkShape-10"/>
            <p:cNvSpPr/>
            <p:nvPr/>
          </p:nvSpPr>
          <p:spPr>
            <a:xfrm>
              <a:off x="3332473" y="1038182"/>
              <a:ext cx="199585" cy="301393"/>
            </a:xfrm>
            <a:custGeom>
              <a:avLst/>
              <a:gdLst/>
              <a:ahLst/>
              <a:cxnLst/>
              <a:rect l="0" t="0" r="0" b="0"/>
              <a:pathLst>
                <a:path w="199585" h="301393">
                  <a:moveTo>
                    <a:pt x="180347" y="43858"/>
                  </a:moveTo>
                  <a:lnTo>
                    <a:pt x="180347" y="28462"/>
                  </a:lnTo>
                  <a:lnTo>
                    <a:pt x="178089" y="22057"/>
                  </a:lnTo>
                  <a:lnTo>
                    <a:pt x="176302" y="19164"/>
                  </a:lnTo>
                  <a:lnTo>
                    <a:pt x="161651" y="11047"/>
                  </a:lnTo>
                  <a:lnTo>
                    <a:pt x="132251" y="1566"/>
                  </a:lnTo>
                  <a:lnTo>
                    <a:pt x="100245" y="0"/>
                  </a:lnTo>
                  <a:lnTo>
                    <a:pt x="68936" y="4522"/>
                  </a:lnTo>
                  <a:lnTo>
                    <a:pt x="39058" y="11224"/>
                  </a:lnTo>
                  <a:lnTo>
                    <a:pt x="15434" y="19419"/>
                  </a:lnTo>
                  <a:lnTo>
                    <a:pt x="6017" y="27634"/>
                  </a:lnTo>
                  <a:lnTo>
                    <a:pt x="1267" y="36930"/>
                  </a:lnTo>
                  <a:lnTo>
                    <a:pt x="0" y="41779"/>
                  </a:lnTo>
                  <a:lnTo>
                    <a:pt x="851" y="51683"/>
                  </a:lnTo>
                  <a:lnTo>
                    <a:pt x="2263" y="56695"/>
                  </a:lnTo>
                  <a:lnTo>
                    <a:pt x="31840" y="92523"/>
                  </a:lnTo>
                  <a:lnTo>
                    <a:pt x="61838" y="123188"/>
                  </a:lnTo>
                  <a:lnTo>
                    <a:pt x="97538" y="156828"/>
                  </a:lnTo>
                  <a:lnTo>
                    <a:pt x="132669" y="185986"/>
                  </a:lnTo>
                  <a:lnTo>
                    <a:pt x="162269" y="210712"/>
                  </a:lnTo>
                  <a:lnTo>
                    <a:pt x="195056" y="243411"/>
                  </a:lnTo>
                  <a:lnTo>
                    <a:pt x="199584" y="254186"/>
                  </a:lnTo>
                  <a:lnTo>
                    <a:pt x="199339" y="264619"/>
                  </a:lnTo>
                  <a:lnTo>
                    <a:pt x="198088" y="269772"/>
                  </a:lnTo>
                  <a:lnTo>
                    <a:pt x="192184" y="277755"/>
                  </a:lnTo>
                  <a:lnTo>
                    <a:pt x="174595" y="289779"/>
                  </a:lnTo>
                  <a:lnTo>
                    <a:pt x="151737" y="297722"/>
                  </a:lnTo>
                  <a:lnTo>
                    <a:pt x="115425" y="301392"/>
                  </a:lnTo>
                  <a:lnTo>
                    <a:pt x="84629" y="298435"/>
                  </a:lnTo>
                  <a:lnTo>
                    <a:pt x="48770" y="290697"/>
                  </a:lnTo>
                  <a:lnTo>
                    <a:pt x="35567" y="28769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SMARTInkShape-11"/>
            <p:cNvSpPr/>
            <p:nvPr/>
          </p:nvSpPr>
          <p:spPr>
            <a:xfrm>
              <a:off x="3576229" y="1038453"/>
              <a:ext cx="782412" cy="301689"/>
            </a:xfrm>
            <a:custGeom>
              <a:avLst/>
              <a:gdLst/>
              <a:ahLst/>
              <a:cxnLst/>
              <a:rect l="0" t="0" r="0" b="0"/>
              <a:pathLst>
                <a:path w="782412" h="301689">
                  <a:moveTo>
                    <a:pt x="149951" y="119787"/>
                  </a:moveTo>
                  <a:lnTo>
                    <a:pt x="149951" y="101875"/>
                  </a:lnTo>
                  <a:lnTo>
                    <a:pt x="148258" y="99379"/>
                  </a:lnTo>
                  <a:lnTo>
                    <a:pt x="141860" y="94348"/>
                  </a:lnTo>
                  <a:lnTo>
                    <a:pt x="132784" y="90801"/>
                  </a:lnTo>
                  <a:lnTo>
                    <a:pt x="109119" y="90449"/>
                  </a:lnTo>
                  <a:lnTo>
                    <a:pt x="83195" y="96325"/>
                  </a:lnTo>
                  <a:lnTo>
                    <a:pt x="59051" y="109260"/>
                  </a:lnTo>
                  <a:lnTo>
                    <a:pt x="35811" y="130497"/>
                  </a:lnTo>
                  <a:lnTo>
                    <a:pt x="14532" y="162001"/>
                  </a:lnTo>
                  <a:lnTo>
                    <a:pt x="2959" y="194007"/>
                  </a:lnTo>
                  <a:lnTo>
                    <a:pt x="0" y="229079"/>
                  </a:lnTo>
                  <a:lnTo>
                    <a:pt x="2308" y="250770"/>
                  </a:lnTo>
                  <a:lnTo>
                    <a:pt x="10672" y="267184"/>
                  </a:lnTo>
                  <a:lnTo>
                    <a:pt x="23702" y="280123"/>
                  </a:lnTo>
                  <a:lnTo>
                    <a:pt x="40782" y="291519"/>
                  </a:lnTo>
                  <a:lnTo>
                    <a:pt x="69439" y="299364"/>
                  </a:lnTo>
                  <a:lnTo>
                    <a:pt x="99378" y="301688"/>
                  </a:lnTo>
                  <a:lnTo>
                    <a:pt x="121608" y="298332"/>
                  </a:lnTo>
                  <a:lnTo>
                    <a:pt x="142964" y="287930"/>
                  </a:lnTo>
                  <a:lnTo>
                    <a:pt x="153337" y="276644"/>
                  </a:lnTo>
                  <a:lnTo>
                    <a:pt x="163937" y="253752"/>
                  </a:lnTo>
                  <a:lnTo>
                    <a:pt x="175103" y="215676"/>
                  </a:lnTo>
                  <a:lnTo>
                    <a:pt x="175806" y="191191"/>
                  </a:lnTo>
                  <a:lnTo>
                    <a:pt x="174142" y="164222"/>
                  </a:lnTo>
                  <a:lnTo>
                    <a:pt x="173403" y="138125"/>
                  </a:lnTo>
                  <a:lnTo>
                    <a:pt x="168941" y="103677"/>
                  </a:lnTo>
                  <a:lnTo>
                    <a:pt x="165085" y="75557"/>
                  </a:lnTo>
                  <a:lnTo>
                    <a:pt x="163427" y="72521"/>
                  </a:lnTo>
                  <a:lnTo>
                    <a:pt x="158728" y="67647"/>
                  </a:lnTo>
                  <a:lnTo>
                    <a:pt x="175312" y="105659"/>
                  </a:lnTo>
                  <a:lnTo>
                    <a:pt x="193625" y="139292"/>
                  </a:lnTo>
                  <a:lnTo>
                    <a:pt x="208518" y="172603"/>
                  </a:lnTo>
                  <a:lnTo>
                    <a:pt x="227873" y="210465"/>
                  </a:lnTo>
                  <a:lnTo>
                    <a:pt x="243489" y="247586"/>
                  </a:lnTo>
                  <a:lnTo>
                    <a:pt x="256174" y="271316"/>
                  </a:lnTo>
                  <a:lnTo>
                    <a:pt x="260540" y="267884"/>
                  </a:lnTo>
                  <a:lnTo>
                    <a:pt x="262602" y="263783"/>
                  </a:lnTo>
                  <a:lnTo>
                    <a:pt x="264034" y="237904"/>
                  </a:lnTo>
                  <a:lnTo>
                    <a:pt x="265033" y="206055"/>
                  </a:lnTo>
                  <a:lnTo>
                    <a:pt x="270315" y="168961"/>
                  </a:lnTo>
                  <a:lnTo>
                    <a:pt x="274848" y="140795"/>
                  </a:lnTo>
                  <a:lnTo>
                    <a:pt x="281943" y="113602"/>
                  </a:lnTo>
                  <a:lnTo>
                    <a:pt x="295458" y="79008"/>
                  </a:lnTo>
                  <a:lnTo>
                    <a:pt x="315194" y="48608"/>
                  </a:lnTo>
                  <a:lnTo>
                    <a:pt x="320227" y="45241"/>
                  </a:lnTo>
                  <a:lnTo>
                    <a:pt x="325275" y="43843"/>
                  </a:lnTo>
                  <a:lnTo>
                    <a:pt x="330333" y="43758"/>
                  </a:lnTo>
                  <a:lnTo>
                    <a:pt x="334553" y="45394"/>
                  </a:lnTo>
                  <a:lnTo>
                    <a:pt x="354214" y="64814"/>
                  </a:lnTo>
                  <a:lnTo>
                    <a:pt x="364660" y="87506"/>
                  </a:lnTo>
                  <a:lnTo>
                    <a:pt x="370539" y="124668"/>
                  </a:lnTo>
                  <a:lnTo>
                    <a:pt x="374954" y="149455"/>
                  </a:lnTo>
                  <a:lnTo>
                    <a:pt x="371977" y="180587"/>
                  </a:lnTo>
                  <a:lnTo>
                    <a:pt x="370549" y="194222"/>
                  </a:lnTo>
                  <a:lnTo>
                    <a:pt x="364985" y="206659"/>
                  </a:lnTo>
                  <a:lnTo>
                    <a:pt x="357082" y="217075"/>
                  </a:lnTo>
                  <a:lnTo>
                    <a:pt x="356619" y="216819"/>
                  </a:lnTo>
                  <a:lnTo>
                    <a:pt x="355966" y="212413"/>
                  </a:lnTo>
                  <a:lnTo>
                    <a:pt x="355813" y="208085"/>
                  </a:lnTo>
                  <a:lnTo>
                    <a:pt x="362263" y="172182"/>
                  </a:lnTo>
                  <a:lnTo>
                    <a:pt x="371091" y="141897"/>
                  </a:lnTo>
                  <a:lnTo>
                    <a:pt x="380385" y="106112"/>
                  </a:lnTo>
                  <a:lnTo>
                    <a:pt x="392547" y="72743"/>
                  </a:lnTo>
                  <a:lnTo>
                    <a:pt x="411827" y="38904"/>
                  </a:lnTo>
                  <a:lnTo>
                    <a:pt x="421845" y="29370"/>
                  </a:lnTo>
                  <a:lnTo>
                    <a:pt x="426887" y="27336"/>
                  </a:lnTo>
                  <a:lnTo>
                    <a:pt x="437005" y="27333"/>
                  </a:lnTo>
                  <a:lnTo>
                    <a:pt x="447146" y="32412"/>
                  </a:lnTo>
                  <a:lnTo>
                    <a:pt x="452221" y="36137"/>
                  </a:lnTo>
                  <a:lnTo>
                    <a:pt x="455604" y="41160"/>
                  </a:lnTo>
                  <a:lnTo>
                    <a:pt x="465525" y="78796"/>
                  </a:lnTo>
                  <a:lnTo>
                    <a:pt x="468668" y="107736"/>
                  </a:lnTo>
                  <a:lnTo>
                    <a:pt x="473644" y="137759"/>
                  </a:lnTo>
                  <a:lnTo>
                    <a:pt x="477674" y="172161"/>
                  </a:lnTo>
                  <a:lnTo>
                    <a:pt x="488114" y="207055"/>
                  </a:lnTo>
                  <a:lnTo>
                    <a:pt x="495261" y="215864"/>
                  </a:lnTo>
                  <a:lnTo>
                    <a:pt x="504082" y="221755"/>
                  </a:lnTo>
                  <a:lnTo>
                    <a:pt x="519415" y="225071"/>
                  </a:lnTo>
                  <a:lnTo>
                    <a:pt x="539668" y="225207"/>
                  </a:lnTo>
                  <a:lnTo>
                    <a:pt x="561756" y="219414"/>
                  </a:lnTo>
                  <a:lnTo>
                    <a:pt x="594233" y="200458"/>
                  </a:lnTo>
                  <a:lnTo>
                    <a:pt x="611569" y="186121"/>
                  </a:lnTo>
                  <a:lnTo>
                    <a:pt x="631696" y="158162"/>
                  </a:lnTo>
                  <a:lnTo>
                    <a:pt x="652524" y="123443"/>
                  </a:lnTo>
                  <a:lnTo>
                    <a:pt x="668949" y="87192"/>
                  </a:lnTo>
                  <a:lnTo>
                    <a:pt x="678707" y="55472"/>
                  </a:lnTo>
                  <a:lnTo>
                    <a:pt x="681128" y="30457"/>
                  </a:lnTo>
                  <a:lnTo>
                    <a:pt x="676860" y="12792"/>
                  </a:lnTo>
                  <a:lnTo>
                    <a:pt x="672564" y="5065"/>
                  </a:lnTo>
                  <a:lnTo>
                    <a:pt x="668539" y="2665"/>
                  </a:lnTo>
                  <a:lnTo>
                    <a:pt x="657295" y="0"/>
                  </a:lnTo>
                  <a:lnTo>
                    <a:pt x="636684" y="2544"/>
                  </a:lnTo>
                  <a:lnTo>
                    <a:pt x="614490" y="16751"/>
                  </a:lnTo>
                  <a:lnTo>
                    <a:pt x="576634" y="51687"/>
                  </a:lnTo>
                  <a:lnTo>
                    <a:pt x="563108" y="67507"/>
                  </a:lnTo>
                  <a:lnTo>
                    <a:pt x="547525" y="105258"/>
                  </a:lnTo>
                  <a:lnTo>
                    <a:pt x="543397" y="125183"/>
                  </a:lnTo>
                  <a:lnTo>
                    <a:pt x="544385" y="145327"/>
                  </a:lnTo>
                  <a:lnTo>
                    <a:pt x="553746" y="171663"/>
                  </a:lnTo>
                  <a:lnTo>
                    <a:pt x="571290" y="195553"/>
                  </a:lnTo>
                  <a:lnTo>
                    <a:pt x="596619" y="214673"/>
                  </a:lnTo>
                  <a:lnTo>
                    <a:pt x="629619" y="227018"/>
                  </a:lnTo>
                  <a:lnTo>
                    <a:pt x="662162" y="236038"/>
                  </a:lnTo>
                  <a:lnTo>
                    <a:pt x="697299" y="235982"/>
                  </a:lnTo>
                  <a:lnTo>
                    <a:pt x="734931" y="228378"/>
                  </a:lnTo>
                  <a:lnTo>
                    <a:pt x="757336" y="220354"/>
                  </a:lnTo>
                  <a:lnTo>
                    <a:pt x="782411" y="19598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SMARTInkShape-12"/>
            <p:cNvSpPr/>
            <p:nvPr/>
          </p:nvSpPr>
          <p:spPr>
            <a:xfrm>
              <a:off x="4446458" y="891540"/>
              <a:ext cx="26483" cy="381001"/>
            </a:xfrm>
            <a:custGeom>
              <a:avLst/>
              <a:gdLst/>
              <a:ahLst/>
              <a:cxnLst/>
              <a:rect l="0" t="0" r="0" b="0"/>
              <a:pathLst>
                <a:path w="26483" h="381001">
                  <a:moveTo>
                    <a:pt x="18862" y="0"/>
                  </a:moveTo>
                  <a:lnTo>
                    <a:pt x="18015" y="12167"/>
                  </a:lnTo>
                  <a:lnTo>
                    <a:pt x="12831" y="35392"/>
                  </a:lnTo>
                  <a:lnTo>
                    <a:pt x="9455" y="64673"/>
                  </a:lnTo>
                  <a:lnTo>
                    <a:pt x="3092" y="100160"/>
                  </a:lnTo>
                  <a:lnTo>
                    <a:pt x="0" y="125796"/>
                  </a:lnTo>
                  <a:lnTo>
                    <a:pt x="1448" y="154122"/>
                  </a:lnTo>
                  <a:lnTo>
                    <a:pt x="2656" y="181388"/>
                  </a:lnTo>
                  <a:lnTo>
                    <a:pt x="3193" y="208463"/>
                  </a:lnTo>
                  <a:lnTo>
                    <a:pt x="3432" y="237430"/>
                  </a:lnTo>
                  <a:lnTo>
                    <a:pt x="3537" y="264980"/>
                  </a:lnTo>
                  <a:lnTo>
                    <a:pt x="5855" y="302033"/>
                  </a:lnTo>
                  <a:lnTo>
                    <a:pt x="10178" y="336803"/>
                  </a:lnTo>
                  <a:lnTo>
                    <a:pt x="18941" y="369628"/>
                  </a:lnTo>
                  <a:lnTo>
                    <a:pt x="26482" y="3810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2" name="SMARTInkShape-Group4"/>
          <p:cNvGrpSpPr/>
          <p:nvPr/>
        </p:nvGrpSpPr>
        <p:grpSpPr>
          <a:xfrm>
            <a:off x="157625" y="1630975"/>
            <a:ext cx="1922636" cy="441666"/>
            <a:chOff x="157625" y="1630975"/>
            <a:chExt cx="1922636" cy="441666"/>
          </a:xfrm>
        </p:grpSpPr>
        <p:sp>
          <p:nvSpPr>
            <p:cNvPr id="19" name="SMARTInkShape-13"/>
            <p:cNvSpPr/>
            <p:nvPr/>
          </p:nvSpPr>
          <p:spPr>
            <a:xfrm>
              <a:off x="157625" y="1752600"/>
              <a:ext cx="396198" cy="318047"/>
            </a:xfrm>
            <a:custGeom>
              <a:avLst/>
              <a:gdLst/>
              <a:ahLst/>
              <a:cxnLst/>
              <a:rect l="0" t="0" r="0" b="0"/>
              <a:pathLst>
                <a:path w="396198" h="318047">
                  <a:moveTo>
                    <a:pt x="330055" y="0"/>
                  </a:moveTo>
                  <a:lnTo>
                    <a:pt x="343052" y="32925"/>
                  </a:lnTo>
                  <a:lnTo>
                    <a:pt x="355232" y="69565"/>
                  </a:lnTo>
                  <a:lnTo>
                    <a:pt x="368841" y="101609"/>
                  </a:lnTo>
                  <a:lnTo>
                    <a:pt x="381341" y="135658"/>
                  </a:lnTo>
                  <a:lnTo>
                    <a:pt x="390406" y="169453"/>
                  </a:lnTo>
                  <a:lnTo>
                    <a:pt x="396197" y="204019"/>
                  </a:lnTo>
                  <a:lnTo>
                    <a:pt x="395858" y="224449"/>
                  </a:lnTo>
                  <a:lnTo>
                    <a:pt x="384101" y="258260"/>
                  </a:lnTo>
                  <a:lnTo>
                    <a:pt x="381325" y="266153"/>
                  </a:lnTo>
                  <a:lnTo>
                    <a:pt x="371469" y="279439"/>
                  </a:lnTo>
                  <a:lnTo>
                    <a:pt x="337108" y="306164"/>
                  </a:lnTo>
                  <a:lnTo>
                    <a:pt x="322183" y="313308"/>
                  </a:lnTo>
                  <a:lnTo>
                    <a:pt x="291410" y="318046"/>
                  </a:lnTo>
                  <a:lnTo>
                    <a:pt x="255481" y="315404"/>
                  </a:lnTo>
                  <a:lnTo>
                    <a:pt x="228331" y="309230"/>
                  </a:lnTo>
                  <a:lnTo>
                    <a:pt x="199331" y="299149"/>
                  </a:lnTo>
                  <a:lnTo>
                    <a:pt x="169509" y="283380"/>
                  </a:lnTo>
                  <a:lnTo>
                    <a:pt x="139321" y="265082"/>
                  </a:lnTo>
                  <a:lnTo>
                    <a:pt x="108971" y="245661"/>
                  </a:lnTo>
                  <a:lnTo>
                    <a:pt x="78549" y="225740"/>
                  </a:lnTo>
                  <a:lnTo>
                    <a:pt x="40952" y="195485"/>
                  </a:lnTo>
                  <a:lnTo>
                    <a:pt x="6530" y="161005"/>
                  </a:lnTo>
                  <a:lnTo>
                    <a:pt x="0" y="145218"/>
                  </a:lnTo>
                  <a:lnTo>
                    <a:pt x="1613" y="129735"/>
                  </a:lnTo>
                  <a:lnTo>
                    <a:pt x="17635" y="9144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SMARTInkShape-14"/>
            <p:cNvSpPr/>
            <p:nvPr/>
          </p:nvSpPr>
          <p:spPr>
            <a:xfrm>
              <a:off x="573055" y="1706880"/>
              <a:ext cx="1152911" cy="349779"/>
            </a:xfrm>
            <a:custGeom>
              <a:avLst/>
              <a:gdLst/>
              <a:ahLst/>
              <a:cxnLst/>
              <a:rect l="0" t="0" r="0" b="0"/>
              <a:pathLst>
                <a:path w="1152911" h="349779">
                  <a:moveTo>
                    <a:pt x="13685" y="182880"/>
                  </a:moveTo>
                  <a:lnTo>
                    <a:pt x="17730" y="186925"/>
                  </a:lnTo>
                  <a:lnTo>
                    <a:pt x="19716" y="191169"/>
                  </a:lnTo>
                  <a:lnTo>
                    <a:pt x="20246" y="193486"/>
                  </a:lnTo>
                  <a:lnTo>
                    <a:pt x="33127" y="204837"/>
                  </a:lnTo>
                  <a:lnTo>
                    <a:pt x="48985" y="214880"/>
                  </a:lnTo>
                  <a:lnTo>
                    <a:pt x="72498" y="219172"/>
                  </a:lnTo>
                  <a:lnTo>
                    <a:pt x="104959" y="220444"/>
                  </a:lnTo>
                  <a:lnTo>
                    <a:pt x="137343" y="216776"/>
                  </a:lnTo>
                  <a:lnTo>
                    <a:pt x="162624" y="210363"/>
                  </a:lnTo>
                  <a:lnTo>
                    <a:pt x="189947" y="201868"/>
                  </a:lnTo>
                  <a:lnTo>
                    <a:pt x="216201" y="192448"/>
                  </a:lnTo>
                  <a:lnTo>
                    <a:pt x="250737" y="173579"/>
                  </a:lnTo>
                  <a:lnTo>
                    <a:pt x="285818" y="148838"/>
                  </a:lnTo>
                  <a:lnTo>
                    <a:pt x="298604" y="131908"/>
                  </a:lnTo>
                  <a:lnTo>
                    <a:pt x="305416" y="115353"/>
                  </a:lnTo>
                  <a:lnTo>
                    <a:pt x="309788" y="88073"/>
                  </a:lnTo>
                  <a:lnTo>
                    <a:pt x="305871" y="74704"/>
                  </a:lnTo>
                  <a:lnTo>
                    <a:pt x="302456" y="67582"/>
                  </a:lnTo>
                  <a:lnTo>
                    <a:pt x="291888" y="57412"/>
                  </a:lnTo>
                  <a:lnTo>
                    <a:pt x="285513" y="53515"/>
                  </a:lnTo>
                  <a:lnTo>
                    <a:pt x="256316" y="48030"/>
                  </a:lnTo>
                  <a:lnTo>
                    <a:pt x="220854" y="50450"/>
                  </a:lnTo>
                  <a:lnTo>
                    <a:pt x="193814" y="56571"/>
                  </a:lnTo>
                  <a:lnTo>
                    <a:pt x="164015" y="65783"/>
                  </a:lnTo>
                  <a:lnTo>
                    <a:pt x="131016" y="78343"/>
                  </a:lnTo>
                  <a:lnTo>
                    <a:pt x="98852" y="96908"/>
                  </a:lnTo>
                  <a:lnTo>
                    <a:pt x="69317" y="119270"/>
                  </a:lnTo>
                  <a:lnTo>
                    <a:pt x="34496" y="156507"/>
                  </a:lnTo>
                  <a:lnTo>
                    <a:pt x="16161" y="184705"/>
                  </a:lnTo>
                  <a:lnTo>
                    <a:pt x="6319" y="211913"/>
                  </a:lnTo>
                  <a:lnTo>
                    <a:pt x="1944" y="238964"/>
                  </a:lnTo>
                  <a:lnTo>
                    <a:pt x="0" y="267919"/>
                  </a:lnTo>
                  <a:lnTo>
                    <a:pt x="5910" y="290949"/>
                  </a:lnTo>
                  <a:lnTo>
                    <a:pt x="18696" y="309650"/>
                  </a:lnTo>
                  <a:lnTo>
                    <a:pt x="48848" y="332766"/>
                  </a:lnTo>
                  <a:lnTo>
                    <a:pt x="69389" y="342065"/>
                  </a:lnTo>
                  <a:lnTo>
                    <a:pt x="96580" y="346762"/>
                  </a:lnTo>
                  <a:lnTo>
                    <a:pt x="128420" y="348850"/>
                  </a:lnTo>
                  <a:lnTo>
                    <a:pt x="162327" y="349778"/>
                  </a:lnTo>
                  <a:lnTo>
                    <a:pt x="194895" y="345675"/>
                  </a:lnTo>
                  <a:lnTo>
                    <a:pt x="226303" y="338206"/>
                  </a:lnTo>
                  <a:lnTo>
                    <a:pt x="257195" y="329243"/>
                  </a:lnTo>
                  <a:lnTo>
                    <a:pt x="285601" y="319615"/>
                  </a:lnTo>
                  <a:lnTo>
                    <a:pt x="311490" y="307998"/>
                  </a:lnTo>
                  <a:lnTo>
                    <a:pt x="344258" y="281570"/>
                  </a:lnTo>
                  <a:lnTo>
                    <a:pt x="369584" y="247305"/>
                  </a:lnTo>
                  <a:lnTo>
                    <a:pt x="388188" y="210342"/>
                  </a:lnTo>
                  <a:lnTo>
                    <a:pt x="402732" y="173425"/>
                  </a:lnTo>
                  <a:lnTo>
                    <a:pt x="407794" y="141508"/>
                  </a:lnTo>
                  <a:lnTo>
                    <a:pt x="409644" y="103678"/>
                  </a:lnTo>
                  <a:lnTo>
                    <a:pt x="409842" y="91021"/>
                  </a:lnTo>
                  <a:lnTo>
                    <a:pt x="409023" y="89467"/>
                  </a:lnTo>
                  <a:lnTo>
                    <a:pt x="407630" y="89278"/>
                  </a:lnTo>
                  <a:lnTo>
                    <a:pt x="405855" y="89999"/>
                  </a:lnTo>
                  <a:lnTo>
                    <a:pt x="404672" y="92172"/>
                  </a:lnTo>
                  <a:lnTo>
                    <a:pt x="402617" y="116571"/>
                  </a:lnTo>
                  <a:lnTo>
                    <a:pt x="402366" y="146922"/>
                  </a:lnTo>
                  <a:lnTo>
                    <a:pt x="404017" y="180786"/>
                  </a:lnTo>
                  <a:lnTo>
                    <a:pt x="410404" y="208196"/>
                  </a:lnTo>
                  <a:lnTo>
                    <a:pt x="416629" y="235054"/>
                  </a:lnTo>
                  <a:lnTo>
                    <a:pt x="423911" y="260255"/>
                  </a:lnTo>
                  <a:lnTo>
                    <a:pt x="442291" y="292636"/>
                  </a:lnTo>
                  <a:lnTo>
                    <a:pt x="464671" y="317847"/>
                  </a:lnTo>
                  <a:lnTo>
                    <a:pt x="499886" y="339707"/>
                  </a:lnTo>
                  <a:lnTo>
                    <a:pt x="516794" y="345714"/>
                  </a:lnTo>
                  <a:lnTo>
                    <a:pt x="546200" y="348249"/>
                  </a:lnTo>
                  <a:lnTo>
                    <a:pt x="579655" y="343168"/>
                  </a:lnTo>
                  <a:lnTo>
                    <a:pt x="606406" y="330468"/>
                  </a:lnTo>
                  <a:lnTo>
                    <a:pt x="635944" y="303849"/>
                  </a:lnTo>
                  <a:lnTo>
                    <a:pt x="661892" y="272658"/>
                  </a:lnTo>
                  <a:lnTo>
                    <a:pt x="675288" y="245825"/>
                  </a:lnTo>
                  <a:lnTo>
                    <a:pt x="675734" y="246010"/>
                  </a:lnTo>
                  <a:lnTo>
                    <a:pt x="687196" y="272410"/>
                  </a:lnTo>
                  <a:lnTo>
                    <a:pt x="706663" y="287207"/>
                  </a:lnTo>
                  <a:lnTo>
                    <a:pt x="733879" y="302315"/>
                  </a:lnTo>
                  <a:lnTo>
                    <a:pt x="771482" y="313471"/>
                  </a:lnTo>
                  <a:lnTo>
                    <a:pt x="802322" y="317120"/>
                  </a:lnTo>
                  <a:lnTo>
                    <a:pt x="837477" y="317896"/>
                  </a:lnTo>
                  <a:lnTo>
                    <a:pt x="857520" y="316917"/>
                  </a:lnTo>
                  <a:lnTo>
                    <a:pt x="878501" y="315418"/>
                  </a:lnTo>
                  <a:lnTo>
                    <a:pt x="899262" y="312725"/>
                  </a:lnTo>
                  <a:lnTo>
                    <a:pt x="919877" y="309237"/>
                  </a:lnTo>
                  <a:lnTo>
                    <a:pt x="940393" y="305218"/>
                  </a:lnTo>
                  <a:lnTo>
                    <a:pt x="959997" y="299152"/>
                  </a:lnTo>
                  <a:lnTo>
                    <a:pt x="997583" y="283381"/>
                  </a:lnTo>
                  <a:lnTo>
                    <a:pt x="1031787" y="265082"/>
                  </a:lnTo>
                  <a:lnTo>
                    <a:pt x="1063075" y="244815"/>
                  </a:lnTo>
                  <a:lnTo>
                    <a:pt x="1091091" y="221695"/>
                  </a:lnTo>
                  <a:lnTo>
                    <a:pt x="1122574" y="184879"/>
                  </a:lnTo>
                  <a:lnTo>
                    <a:pt x="1137574" y="157522"/>
                  </a:lnTo>
                  <a:lnTo>
                    <a:pt x="1148191" y="127583"/>
                  </a:lnTo>
                  <a:lnTo>
                    <a:pt x="1152910" y="94521"/>
                  </a:lnTo>
                  <a:lnTo>
                    <a:pt x="1152749" y="57814"/>
                  </a:lnTo>
                  <a:lnTo>
                    <a:pt x="1150703" y="25695"/>
                  </a:lnTo>
                  <a:lnTo>
                    <a:pt x="1149065"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 name="SMARTInkShape-15"/>
            <p:cNvSpPr/>
            <p:nvPr/>
          </p:nvSpPr>
          <p:spPr>
            <a:xfrm>
              <a:off x="1795052" y="1630975"/>
              <a:ext cx="285209" cy="441666"/>
            </a:xfrm>
            <a:custGeom>
              <a:avLst/>
              <a:gdLst/>
              <a:ahLst/>
              <a:cxnLst/>
              <a:rect l="0" t="0" r="0" b="0"/>
              <a:pathLst>
                <a:path w="285209" h="441666">
                  <a:moveTo>
                    <a:pt x="285208" y="30185"/>
                  </a:moveTo>
                  <a:lnTo>
                    <a:pt x="281163" y="26140"/>
                  </a:lnTo>
                  <a:lnTo>
                    <a:pt x="252267" y="17188"/>
                  </a:lnTo>
                  <a:lnTo>
                    <a:pt x="227388" y="12273"/>
                  </a:lnTo>
                  <a:lnTo>
                    <a:pt x="197139" y="7266"/>
                  </a:lnTo>
                  <a:lnTo>
                    <a:pt x="163940" y="3066"/>
                  </a:lnTo>
                  <a:lnTo>
                    <a:pt x="129428" y="1198"/>
                  </a:lnTo>
                  <a:lnTo>
                    <a:pt x="96593" y="369"/>
                  </a:lnTo>
                  <a:lnTo>
                    <a:pt x="66759" y="0"/>
                  </a:lnTo>
                  <a:lnTo>
                    <a:pt x="31770" y="639"/>
                  </a:lnTo>
                  <a:lnTo>
                    <a:pt x="13396" y="3789"/>
                  </a:lnTo>
                  <a:lnTo>
                    <a:pt x="7480" y="6661"/>
                  </a:lnTo>
                  <a:lnTo>
                    <a:pt x="3536" y="10269"/>
                  </a:lnTo>
                  <a:lnTo>
                    <a:pt x="907" y="14368"/>
                  </a:lnTo>
                  <a:lnTo>
                    <a:pt x="0" y="18793"/>
                  </a:lnTo>
                  <a:lnTo>
                    <a:pt x="6716" y="51148"/>
                  </a:lnTo>
                  <a:lnTo>
                    <a:pt x="21787" y="79388"/>
                  </a:lnTo>
                  <a:lnTo>
                    <a:pt x="46385" y="117295"/>
                  </a:lnTo>
                  <a:lnTo>
                    <a:pt x="67587" y="145947"/>
                  </a:lnTo>
                  <a:lnTo>
                    <a:pt x="91121" y="175615"/>
                  </a:lnTo>
                  <a:lnTo>
                    <a:pt x="115691" y="205734"/>
                  </a:lnTo>
                  <a:lnTo>
                    <a:pt x="138465" y="236053"/>
                  </a:lnTo>
                  <a:lnTo>
                    <a:pt x="158182" y="265615"/>
                  </a:lnTo>
                  <a:lnTo>
                    <a:pt x="172590" y="292865"/>
                  </a:lnTo>
                  <a:lnTo>
                    <a:pt x="184638" y="319087"/>
                  </a:lnTo>
                  <a:lnTo>
                    <a:pt x="196425" y="353135"/>
                  </a:lnTo>
                  <a:lnTo>
                    <a:pt x="200407" y="387395"/>
                  </a:lnTo>
                  <a:lnTo>
                    <a:pt x="196437" y="403151"/>
                  </a:lnTo>
                  <a:lnTo>
                    <a:pt x="189027" y="416928"/>
                  </a:lnTo>
                  <a:lnTo>
                    <a:pt x="163288" y="44166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0" name="SMARTInkShape-Group5"/>
          <p:cNvGrpSpPr/>
          <p:nvPr/>
        </p:nvGrpSpPr>
        <p:grpSpPr>
          <a:xfrm>
            <a:off x="4583880" y="508023"/>
            <a:ext cx="3729541" cy="612118"/>
            <a:chOff x="4583880" y="508023"/>
            <a:chExt cx="3729541" cy="612118"/>
          </a:xfrm>
        </p:grpSpPr>
        <p:sp>
          <p:nvSpPr>
            <p:cNvPr id="23" name="SMARTInkShape-16"/>
            <p:cNvSpPr/>
            <p:nvPr/>
          </p:nvSpPr>
          <p:spPr>
            <a:xfrm>
              <a:off x="4583880" y="518765"/>
              <a:ext cx="140521" cy="601376"/>
            </a:xfrm>
            <a:custGeom>
              <a:avLst/>
              <a:gdLst/>
              <a:ahLst/>
              <a:cxnLst/>
              <a:rect l="0" t="0" r="0" b="0"/>
              <a:pathLst>
                <a:path w="140521" h="601376">
                  <a:moveTo>
                    <a:pt x="140520" y="90835"/>
                  </a:moveTo>
                  <a:lnTo>
                    <a:pt x="129914" y="80229"/>
                  </a:lnTo>
                  <a:lnTo>
                    <a:pt x="127340" y="73139"/>
                  </a:lnTo>
                  <a:lnTo>
                    <a:pt x="123633" y="59627"/>
                  </a:lnTo>
                  <a:lnTo>
                    <a:pt x="107638" y="23780"/>
                  </a:lnTo>
                  <a:lnTo>
                    <a:pt x="93291" y="6281"/>
                  </a:lnTo>
                  <a:lnTo>
                    <a:pt x="85381" y="2456"/>
                  </a:lnTo>
                  <a:lnTo>
                    <a:pt x="66505" y="0"/>
                  </a:lnTo>
                  <a:lnTo>
                    <a:pt x="51515" y="3619"/>
                  </a:lnTo>
                  <a:lnTo>
                    <a:pt x="41413" y="12279"/>
                  </a:lnTo>
                  <a:lnTo>
                    <a:pt x="32125" y="25441"/>
                  </a:lnTo>
                  <a:lnTo>
                    <a:pt x="22138" y="52738"/>
                  </a:lnTo>
                  <a:lnTo>
                    <a:pt x="13816" y="88954"/>
                  </a:lnTo>
                  <a:lnTo>
                    <a:pt x="8571" y="119915"/>
                  </a:lnTo>
                  <a:lnTo>
                    <a:pt x="3418" y="157946"/>
                  </a:lnTo>
                  <a:lnTo>
                    <a:pt x="859" y="178756"/>
                  </a:lnTo>
                  <a:lnTo>
                    <a:pt x="0" y="201095"/>
                  </a:lnTo>
                  <a:lnTo>
                    <a:pt x="273" y="224455"/>
                  </a:lnTo>
                  <a:lnTo>
                    <a:pt x="1302" y="248495"/>
                  </a:lnTo>
                  <a:lnTo>
                    <a:pt x="1988" y="272142"/>
                  </a:lnTo>
                  <a:lnTo>
                    <a:pt x="2445" y="295526"/>
                  </a:lnTo>
                  <a:lnTo>
                    <a:pt x="2750" y="318736"/>
                  </a:lnTo>
                  <a:lnTo>
                    <a:pt x="4647" y="341829"/>
                  </a:lnTo>
                  <a:lnTo>
                    <a:pt x="7604" y="364844"/>
                  </a:lnTo>
                  <a:lnTo>
                    <a:pt x="11270" y="387808"/>
                  </a:lnTo>
                  <a:lnTo>
                    <a:pt x="14560" y="409043"/>
                  </a:lnTo>
                  <a:lnTo>
                    <a:pt x="17600" y="429127"/>
                  </a:lnTo>
                  <a:lnTo>
                    <a:pt x="20473" y="448443"/>
                  </a:lnTo>
                  <a:lnTo>
                    <a:pt x="28181" y="485710"/>
                  </a:lnTo>
                  <a:lnTo>
                    <a:pt x="36405" y="519488"/>
                  </a:lnTo>
                  <a:lnTo>
                    <a:pt x="45794" y="556698"/>
                  </a:lnTo>
                  <a:lnTo>
                    <a:pt x="55987" y="593621"/>
                  </a:lnTo>
                  <a:lnTo>
                    <a:pt x="56700" y="60137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4" name="SMARTInkShape-17"/>
            <p:cNvSpPr/>
            <p:nvPr/>
          </p:nvSpPr>
          <p:spPr>
            <a:xfrm>
              <a:off x="4587240" y="631852"/>
              <a:ext cx="1053667" cy="368327"/>
            </a:xfrm>
            <a:custGeom>
              <a:avLst/>
              <a:gdLst/>
              <a:ahLst/>
              <a:cxnLst/>
              <a:rect l="0" t="0" r="0" b="0"/>
              <a:pathLst>
                <a:path w="1053667" h="368327">
                  <a:moveTo>
                    <a:pt x="0" y="198728"/>
                  </a:moveTo>
                  <a:lnTo>
                    <a:pt x="10606" y="198728"/>
                  </a:lnTo>
                  <a:lnTo>
                    <a:pt x="15438" y="196470"/>
                  </a:lnTo>
                  <a:lnTo>
                    <a:pt x="17913" y="194683"/>
                  </a:lnTo>
                  <a:lnTo>
                    <a:pt x="33529" y="192167"/>
                  </a:lnTo>
                  <a:lnTo>
                    <a:pt x="66800" y="191317"/>
                  </a:lnTo>
                  <a:lnTo>
                    <a:pt x="100966" y="188892"/>
                  </a:lnTo>
                  <a:lnTo>
                    <a:pt x="130104" y="182831"/>
                  </a:lnTo>
                  <a:lnTo>
                    <a:pt x="157929" y="173416"/>
                  </a:lnTo>
                  <a:lnTo>
                    <a:pt x="190087" y="155064"/>
                  </a:lnTo>
                  <a:lnTo>
                    <a:pt x="214815" y="129049"/>
                  </a:lnTo>
                  <a:lnTo>
                    <a:pt x="233748" y="99451"/>
                  </a:lnTo>
                  <a:lnTo>
                    <a:pt x="237112" y="91903"/>
                  </a:lnTo>
                  <a:lnTo>
                    <a:pt x="238592" y="74486"/>
                  </a:lnTo>
                  <a:lnTo>
                    <a:pt x="236688" y="39755"/>
                  </a:lnTo>
                  <a:lnTo>
                    <a:pt x="230229" y="14518"/>
                  </a:lnTo>
                  <a:lnTo>
                    <a:pt x="225655" y="3686"/>
                  </a:lnTo>
                  <a:lnTo>
                    <a:pt x="222403" y="967"/>
                  </a:lnTo>
                  <a:lnTo>
                    <a:pt x="218542" y="0"/>
                  </a:lnTo>
                  <a:lnTo>
                    <a:pt x="214275" y="203"/>
                  </a:lnTo>
                  <a:lnTo>
                    <a:pt x="210583" y="2031"/>
                  </a:lnTo>
                  <a:lnTo>
                    <a:pt x="204224" y="8578"/>
                  </a:lnTo>
                  <a:lnTo>
                    <a:pt x="195884" y="25830"/>
                  </a:lnTo>
                  <a:lnTo>
                    <a:pt x="188050" y="59163"/>
                  </a:lnTo>
                  <a:lnTo>
                    <a:pt x="182920" y="86746"/>
                  </a:lnTo>
                  <a:lnTo>
                    <a:pt x="178664" y="116785"/>
                  </a:lnTo>
                  <a:lnTo>
                    <a:pt x="176773" y="149891"/>
                  </a:lnTo>
                  <a:lnTo>
                    <a:pt x="178190" y="184360"/>
                  </a:lnTo>
                  <a:lnTo>
                    <a:pt x="180796" y="218589"/>
                  </a:lnTo>
                  <a:lnTo>
                    <a:pt x="181954" y="250735"/>
                  </a:lnTo>
                  <a:lnTo>
                    <a:pt x="186984" y="279698"/>
                  </a:lnTo>
                  <a:lnTo>
                    <a:pt x="201594" y="317546"/>
                  </a:lnTo>
                  <a:lnTo>
                    <a:pt x="222009" y="345693"/>
                  </a:lnTo>
                  <a:lnTo>
                    <a:pt x="237524" y="358026"/>
                  </a:lnTo>
                  <a:lnTo>
                    <a:pt x="255709" y="366329"/>
                  </a:lnTo>
                  <a:lnTo>
                    <a:pt x="275079" y="368326"/>
                  </a:lnTo>
                  <a:lnTo>
                    <a:pt x="294977" y="365545"/>
                  </a:lnTo>
                  <a:lnTo>
                    <a:pt x="325220" y="354459"/>
                  </a:lnTo>
                  <a:lnTo>
                    <a:pt x="355629" y="338756"/>
                  </a:lnTo>
                  <a:lnTo>
                    <a:pt x="385242" y="314254"/>
                  </a:lnTo>
                  <a:lnTo>
                    <a:pt x="416174" y="280532"/>
                  </a:lnTo>
                  <a:lnTo>
                    <a:pt x="433473" y="251471"/>
                  </a:lnTo>
                  <a:lnTo>
                    <a:pt x="447066" y="221411"/>
                  </a:lnTo>
                  <a:lnTo>
                    <a:pt x="451849" y="202036"/>
                  </a:lnTo>
                  <a:lnTo>
                    <a:pt x="448021" y="166644"/>
                  </a:lnTo>
                  <a:lnTo>
                    <a:pt x="446001" y="157018"/>
                  </a:lnTo>
                  <a:lnTo>
                    <a:pt x="436983" y="141808"/>
                  </a:lnTo>
                  <a:lnTo>
                    <a:pt x="424508" y="130250"/>
                  </a:lnTo>
                  <a:lnTo>
                    <a:pt x="410497" y="122291"/>
                  </a:lnTo>
                  <a:lnTo>
                    <a:pt x="393545" y="120447"/>
                  </a:lnTo>
                  <a:lnTo>
                    <a:pt x="375569" y="123297"/>
                  </a:lnTo>
                  <a:lnTo>
                    <a:pt x="359113" y="130207"/>
                  </a:lnTo>
                  <a:lnTo>
                    <a:pt x="347848" y="143439"/>
                  </a:lnTo>
                  <a:lnTo>
                    <a:pt x="336746" y="172186"/>
                  </a:lnTo>
                  <a:lnTo>
                    <a:pt x="333717" y="183573"/>
                  </a:lnTo>
                  <a:lnTo>
                    <a:pt x="334868" y="209773"/>
                  </a:lnTo>
                  <a:lnTo>
                    <a:pt x="341023" y="238350"/>
                  </a:lnTo>
                  <a:lnTo>
                    <a:pt x="349403" y="267984"/>
                  </a:lnTo>
                  <a:lnTo>
                    <a:pt x="363288" y="295831"/>
                  </a:lnTo>
                  <a:lnTo>
                    <a:pt x="371732" y="309183"/>
                  </a:lnTo>
                  <a:lnTo>
                    <a:pt x="394661" y="328535"/>
                  </a:lnTo>
                  <a:lnTo>
                    <a:pt x="420938" y="341933"/>
                  </a:lnTo>
                  <a:lnTo>
                    <a:pt x="446728" y="350710"/>
                  </a:lnTo>
                  <a:lnTo>
                    <a:pt x="474559" y="355176"/>
                  </a:lnTo>
                  <a:lnTo>
                    <a:pt x="503862" y="355467"/>
                  </a:lnTo>
                  <a:lnTo>
                    <a:pt x="533819" y="349952"/>
                  </a:lnTo>
                  <a:lnTo>
                    <a:pt x="561808" y="341856"/>
                  </a:lnTo>
                  <a:lnTo>
                    <a:pt x="588359" y="331767"/>
                  </a:lnTo>
                  <a:lnTo>
                    <a:pt x="626261" y="310960"/>
                  </a:lnTo>
                  <a:lnTo>
                    <a:pt x="658469" y="283723"/>
                  </a:lnTo>
                  <a:lnTo>
                    <a:pt x="682783" y="254204"/>
                  </a:lnTo>
                  <a:lnTo>
                    <a:pt x="695255" y="223162"/>
                  </a:lnTo>
                  <a:lnTo>
                    <a:pt x="698479" y="188376"/>
                  </a:lnTo>
                  <a:lnTo>
                    <a:pt x="693602" y="157090"/>
                  </a:lnTo>
                  <a:lnTo>
                    <a:pt x="686163" y="139582"/>
                  </a:lnTo>
                  <a:lnTo>
                    <a:pt x="668410" y="119491"/>
                  </a:lnTo>
                  <a:lnTo>
                    <a:pt x="656622" y="112711"/>
                  </a:lnTo>
                  <a:lnTo>
                    <a:pt x="651108" y="110904"/>
                  </a:lnTo>
                  <a:lnTo>
                    <a:pt x="638208" y="111153"/>
                  </a:lnTo>
                  <a:lnTo>
                    <a:pt x="624008" y="114932"/>
                  </a:lnTo>
                  <a:lnTo>
                    <a:pt x="609230" y="122257"/>
                  </a:lnTo>
                  <a:lnTo>
                    <a:pt x="596453" y="135672"/>
                  </a:lnTo>
                  <a:lnTo>
                    <a:pt x="585978" y="153770"/>
                  </a:lnTo>
                  <a:lnTo>
                    <a:pt x="576166" y="187759"/>
                  </a:lnTo>
                  <a:lnTo>
                    <a:pt x="572882" y="225487"/>
                  </a:lnTo>
                  <a:lnTo>
                    <a:pt x="572114" y="253801"/>
                  </a:lnTo>
                  <a:lnTo>
                    <a:pt x="579773" y="290211"/>
                  </a:lnTo>
                  <a:lnTo>
                    <a:pt x="592766" y="322448"/>
                  </a:lnTo>
                  <a:lnTo>
                    <a:pt x="607340" y="345359"/>
                  </a:lnTo>
                  <a:lnTo>
                    <a:pt x="619602" y="355055"/>
                  </a:lnTo>
                  <a:lnTo>
                    <a:pt x="626428" y="358826"/>
                  </a:lnTo>
                  <a:lnTo>
                    <a:pt x="638528" y="360758"/>
                  </a:lnTo>
                  <a:lnTo>
                    <a:pt x="664138" y="355100"/>
                  </a:lnTo>
                  <a:lnTo>
                    <a:pt x="678065" y="348260"/>
                  </a:lnTo>
                  <a:lnTo>
                    <a:pt x="691599" y="332780"/>
                  </a:lnTo>
                  <a:lnTo>
                    <a:pt x="696844" y="317009"/>
                  </a:lnTo>
                  <a:lnTo>
                    <a:pt x="700211" y="279289"/>
                  </a:lnTo>
                  <a:lnTo>
                    <a:pt x="696749" y="249315"/>
                  </a:lnTo>
                  <a:lnTo>
                    <a:pt x="690362" y="218985"/>
                  </a:lnTo>
                  <a:lnTo>
                    <a:pt x="683107" y="196640"/>
                  </a:lnTo>
                  <a:lnTo>
                    <a:pt x="678112" y="189333"/>
                  </a:lnTo>
                  <a:lnTo>
                    <a:pt x="675594" y="187385"/>
                  </a:lnTo>
                  <a:lnTo>
                    <a:pt x="673917" y="186933"/>
                  </a:lnTo>
                  <a:lnTo>
                    <a:pt x="672798" y="187478"/>
                  </a:lnTo>
                  <a:lnTo>
                    <a:pt x="672052" y="188688"/>
                  </a:lnTo>
                  <a:lnTo>
                    <a:pt x="673481" y="194548"/>
                  </a:lnTo>
                  <a:lnTo>
                    <a:pt x="684491" y="228281"/>
                  </a:lnTo>
                  <a:lnTo>
                    <a:pt x="704043" y="261763"/>
                  </a:lnTo>
                  <a:lnTo>
                    <a:pt x="724790" y="286267"/>
                  </a:lnTo>
                  <a:lnTo>
                    <a:pt x="762118" y="314208"/>
                  </a:lnTo>
                  <a:lnTo>
                    <a:pt x="777293" y="321454"/>
                  </a:lnTo>
                  <a:lnTo>
                    <a:pt x="792504" y="322982"/>
                  </a:lnTo>
                  <a:lnTo>
                    <a:pt x="822964" y="317064"/>
                  </a:lnTo>
                  <a:lnTo>
                    <a:pt x="845821" y="302088"/>
                  </a:lnTo>
                  <a:lnTo>
                    <a:pt x="870216" y="273426"/>
                  </a:lnTo>
                  <a:lnTo>
                    <a:pt x="891342" y="236029"/>
                  </a:lnTo>
                  <a:lnTo>
                    <a:pt x="906721" y="206111"/>
                  </a:lnTo>
                  <a:lnTo>
                    <a:pt x="927088" y="169706"/>
                  </a:lnTo>
                  <a:lnTo>
                    <a:pt x="942337" y="153911"/>
                  </a:lnTo>
                  <a:lnTo>
                    <a:pt x="948264" y="151916"/>
                  </a:lnTo>
                  <a:lnTo>
                    <a:pt x="961624" y="151958"/>
                  </a:lnTo>
                  <a:lnTo>
                    <a:pt x="973771" y="157057"/>
                  </a:lnTo>
                  <a:lnTo>
                    <a:pt x="999411" y="178173"/>
                  </a:lnTo>
                  <a:lnTo>
                    <a:pt x="1028088" y="212887"/>
                  </a:lnTo>
                  <a:lnTo>
                    <a:pt x="1048680" y="250098"/>
                  </a:lnTo>
                  <a:lnTo>
                    <a:pt x="1053666" y="266433"/>
                  </a:lnTo>
                  <a:lnTo>
                    <a:pt x="1051713" y="289062"/>
                  </a:lnTo>
                  <a:lnTo>
                    <a:pt x="1047959" y="301248"/>
                  </a:lnTo>
                  <a:lnTo>
                    <a:pt x="1041211" y="310050"/>
                  </a:lnTo>
                  <a:lnTo>
                    <a:pt x="1023081" y="322600"/>
                  </a:lnTo>
                  <a:lnTo>
                    <a:pt x="1008705" y="323491"/>
                  </a:lnTo>
                  <a:lnTo>
                    <a:pt x="981570" y="316975"/>
                  </a:lnTo>
                  <a:lnTo>
                    <a:pt x="946107" y="299602"/>
                  </a:lnTo>
                  <a:lnTo>
                    <a:pt x="906780" y="27492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SMARTInkShape-18"/>
            <p:cNvSpPr/>
            <p:nvPr/>
          </p:nvSpPr>
          <p:spPr>
            <a:xfrm>
              <a:off x="5792980" y="725366"/>
              <a:ext cx="447801" cy="248487"/>
            </a:xfrm>
            <a:custGeom>
              <a:avLst/>
              <a:gdLst/>
              <a:ahLst/>
              <a:cxnLst/>
              <a:rect l="0" t="0" r="0" b="0"/>
              <a:pathLst>
                <a:path w="447801" h="248487">
                  <a:moveTo>
                    <a:pt x="173480" y="21394"/>
                  </a:moveTo>
                  <a:lnTo>
                    <a:pt x="173480" y="17349"/>
                  </a:lnTo>
                  <a:lnTo>
                    <a:pt x="171222" y="13105"/>
                  </a:lnTo>
                  <a:lnTo>
                    <a:pt x="166550" y="8397"/>
                  </a:lnTo>
                  <a:lnTo>
                    <a:pt x="158829" y="3482"/>
                  </a:lnTo>
                  <a:lnTo>
                    <a:pt x="136872" y="0"/>
                  </a:lnTo>
                  <a:lnTo>
                    <a:pt x="108917" y="3014"/>
                  </a:lnTo>
                  <a:lnTo>
                    <a:pt x="79184" y="17359"/>
                  </a:lnTo>
                  <a:lnTo>
                    <a:pt x="52971" y="37696"/>
                  </a:lnTo>
                  <a:lnTo>
                    <a:pt x="29117" y="67899"/>
                  </a:lnTo>
                  <a:lnTo>
                    <a:pt x="14055" y="103659"/>
                  </a:lnTo>
                  <a:lnTo>
                    <a:pt x="4229" y="141066"/>
                  </a:lnTo>
                  <a:lnTo>
                    <a:pt x="0" y="174915"/>
                  </a:lnTo>
                  <a:lnTo>
                    <a:pt x="3527" y="191508"/>
                  </a:lnTo>
                  <a:lnTo>
                    <a:pt x="15032" y="210369"/>
                  </a:lnTo>
                  <a:lnTo>
                    <a:pt x="19588" y="215957"/>
                  </a:lnTo>
                  <a:lnTo>
                    <a:pt x="31424" y="222167"/>
                  </a:lnTo>
                  <a:lnTo>
                    <a:pt x="45151" y="224080"/>
                  </a:lnTo>
                  <a:lnTo>
                    <a:pt x="82200" y="216237"/>
                  </a:lnTo>
                  <a:lnTo>
                    <a:pt x="95093" y="207051"/>
                  </a:lnTo>
                  <a:lnTo>
                    <a:pt x="117167" y="180457"/>
                  </a:lnTo>
                  <a:lnTo>
                    <a:pt x="132713" y="150180"/>
                  </a:lnTo>
                  <a:lnTo>
                    <a:pt x="143997" y="118443"/>
                  </a:lnTo>
                  <a:lnTo>
                    <a:pt x="148658" y="83546"/>
                  </a:lnTo>
                  <a:lnTo>
                    <a:pt x="154084" y="50440"/>
                  </a:lnTo>
                  <a:lnTo>
                    <a:pt x="157875" y="17773"/>
                  </a:lnTo>
                  <a:lnTo>
                    <a:pt x="159690" y="17287"/>
                  </a:lnTo>
                  <a:lnTo>
                    <a:pt x="166223" y="19004"/>
                  </a:lnTo>
                  <a:lnTo>
                    <a:pt x="168641" y="23188"/>
                  </a:lnTo>
                  <a:lnTo>
                    <a:pt x="174782" y="54235"/>
                  </a:lnTo>
                  <a:lnTo>
                    <a:pt x="181485" y="85311"/>
                  </a:lnTo>
                  <a:lnTo>
                    <a:pt x="188834" y="121330"/>
                  </a:lnTo>
                  <a:lnTo>
                    <a:pt x="194116" y="158814"/>
                  </a:lnTo>
                  <a:lnTo>
                    <a:pt x="197938" y="194473"/>
                  </a:lnTo>
                  <a:lnTo>
                    <a:pt x="202176" y="224230"/>
                  </a:lnTo>
                  <a:lnTo>
                    <a:pt x="203607" y="244905"/>
                  </a:lnTo>
                  <a:lnTo>
                    <a:pt x="204571" y="246601"/>
                  </a:lnTo>
                  <a:lnTo>
                    <a:pt x="206060" y="247732"/>
                  </a:lnTo>
                  <a:lnTo>
                    <a:pt x="207901" y="248486"/>
                  </a:lnTo>
                  <a:lnTo>
                    <a:pt x="209127" y="248142"/>
                  </a:lnTo>
                  <a:lnTo>
                    <a:pt x="209945" y="247066"/>
                  </a:lnTo>
                  <a:lnTo>
                    <a:pt x="222090" y="217391"/>
                  </a:lnTo>
                  <a:lnTo>
                    <a:pt x="229463" y="187935"/>
                  </a:lnTo>
                  <a:lnTo>
                    <a:pt x="241056" y="152396"/>
                  </a:lnTo>
                  <a:lnTo>
                    <a:pt x="251170" y="115055"/>
                  </a:lnTo>
                  <a:lnTo>
                    <a:pt x="263575" y="77179"/>
                  </a:lnTo>
                  <a:lnTo>
                    <a:pt x="282936" y="40316"/>
                  </a:lnTo>
                  <a:lnTo>
                    <a:pt x="304086" y="20008"/>
                  </a:lnTo>
                  <a:lnTo>
                    <a:pt x="307117" y="18777"/>
                  </a:lnTo>
                  <a:lnTo>
                    <a:pt x="309985" y="18802"/>
                  </a:lnTo>
                  <a:lnTo>
                    <a:pt x="312744" y="19666"/>
                  </a:lnTo>
                  <a:lnTo>
                    <a:pt x="318066" y="25142"/>
                  </a:lnTo>
                  <a:lnTo>
                    <a:pt x="331781" y="55064"/>
                  </a:lnTo>
                  <a:lnTo>
                    <a:pt x="344656" y="87344"/>
                  </a:lnTo>
                  <a:lnTo>
                    <a:pt x="358348" y="123720"/>
                  </a:lnTo>
                  <a:lnTo>
                    <a:pt x="368991" y="160462"/>
                  </a:lnTo>
                  <a:lnTo>
                    <a:pt x="382492" y="191481"/>
                  </a:lnTo>
                  <a:lnTo>
                    <a:pt x="392246" y="205926"/>
                  </a:lnTo>
                  <a:lnTo>
                    <a:pt x="402224" y="213475"/>
                  </a:lnTo>
                  <a:lnTo>
                    <a:pt x="407257" y="215488"/>
                  </a:lnTo>
                  <a:lnTo>
                    <a:pt x="419621" y="215467"/>
                  </a:lnTo>
                  <a:lnTo>
                    <a:pt x="431890" y="212635"/>
                  </a:lnTo>
                  <a:lnTo>
                    <a:pt x="447800" y="20427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SMARTInkShape-19"/>
            <p:cNvSpPr/>
            <p:nvPr/>
          </p:nvSpPr>
          <p:spPr>
            <a:xfrm>
              <a:off x="6353719" y="525926"/>
              <a:ext cx="496662" cy="396365"/>
            </a:xfrm>
            <a:custGeom>
              <a:avLst/>
              <a:gdLst/>
              <a:ahLst/>
              <a:cxnLst/>
              <a:rect l="0" t="0" r="0" b="0"/>
              <a:pathLst>
                <a:path w="496662" h="396365">
                  <a:moveTo>
                    <a:pt x="39461" y="7474"/>
                  </a:moveTo>
                  <a:lnTo>
                    <a:pt x="38615" y="22165"/>
                  </a:lnTo>
                  <a:lnTo>
                    <a:pt x="33430" y="51486"/>
                  </a:lnTo>
                  <a:lnTo>
                    <a:pt x="30053" y="87683"/>
                  </a:lnTo>
                  <a:lnTo>
                    <a:pt x="25966" y="117629"/>
                  </a:lnTo>
                  <a:lnTo>
                    <a:pt x="21328" y="153516"/>
                  </a:lnTo>
                  <a:lnTo>
                    <a:pt x="19752" y="172569"/>
                  </a:lnTo>
                  <a:lnTo>
                    <a:pt x="18702" y="192044"/>
                  </a:lnTo>
                  <a:lnTo>
                    <a:pt x="18002" y="211801"/>
                  </a:lnTo>
                  <a:lnTo>
                    <a:pt x="17224" y="249557"/>
                  </a:lnTo>
                  <a:lnTo>
                    <a:pt x="16877" y="284400"/>
                  </a:lnTo>
                  <a:lnTo>
                    <a:pt x="16724" y="313997"/>
                  </a:lnTo>
                  <a:lnTo>
                    <a:pt x="20683" y="342324"/>
                  </a:lnTo>
                  <a:lnTo>
                    <a:pt x="27217" y="357396"/>
                  </a:lnTo>
                  <a:lnTo>
                    <a:pt x="29605" y="359289"/>
                  </a:lnTo>
                  <a:lnTo>
                    <a:pt x="32044" y="359704"/>
                  </a:lnTo>
                  <a:lnTo>
                    <a:pt x="34516" y="359134"/>
                  </a:lnTo>
                  <a:lnTo>
                    <a:pt x="39520" y="351727"/>
                  </a:lnTo>
                  <a:lnTo>
                    <a:pt x="53677" y="318186"/>
                  </a:lnTo>
                  <a:lnTo>
                    <a:pt x="63806" y="283075"/>
                  </a:lnTo>
                  <a:lnTo>
                    <a:pt x="73987" y="256117"/>
                  </a:lnTo>
                  <a:lnTo>
                    <a:pt x="86133" y="228049"/>
                  </a:lnTo>
                  <a:lnTo>
                    <a:pt x="103337" y="190986"/>
                  </a:lnTo>
                  <a:lnTo>
                    <a:pt x="116957" y="174831"/>
                  </a:lnTo>
                  <a:lnTo>
                    <a:pt x="131477" y="166521"/>
                  </a:lnTo>
                  <a:lnTo>
                    <a:pt x="138905" y="164306"/>
                  </a:lnTo>
                  <a:lnTo>
                    <a:pt x="145550" y="164522"/>
                  </a:lnTo>
                  <a:lnTo>
                    <a:pt x="157450" y="169277"/>
                  </a:lnTo>
                  <a:lnTo>
                    <a:pt x="177714" y="189565"/>
                  </a:lnTo>
                  <a:lnTo>
                    <a:pt x="191715" y="217026"/>
                  </a:lnTo>
                  <a:lnTo>
                    <a:pt x="201225" y="250656"/>
                  </a:lnTo>
                  <a:lnTo>
                    <a:pt x="201314" y="283386"/>
                  </a:lnTo>
                  <a:lnTo>
                    <a:pt x="191934" y="318578"/>
                  </a:lnTo>
                  <a:lnTo>
                    <a:pt x="178430" y="351772"/>
                  </a:lnTo>
                  <a:lnTo>
                    <a:pt x="159659" y="374965"/>
                  </a:lnTo>
                  <a:lnTo>
                    <a:pt x="138011" y="392562"/>
                  </a:lnTo>
                  <a:lnTo>
                    <a:pt x="130561" y="395432"/>
                  </a:lnTo>
                  <a:lnTo>
                    <a:pt x="115510" y="396364"/>
                  </a:lnTo>
                  <a:lnTo>
                    <a:pt x="88711" y="388084"/>
                  </a:lnTo>
                  <a:lnTo>
                    <a:pt x="63367" y="370861"/>
                  </a:lnTo>
                  <a:lnTo>
                    <a:pt x="32048" y="335355"/>
                  </a:lnTo>
                  <a:lnTo>
                    <a:pt x="10736" y="300674"/>
                  </a:lnTo>
                  <a:lnTo>
                    <a:pt x="0" y="264434"/>
                  </a:lnTo>
                  <a:lnTo>
                    <a:pt x="2276" y="231024"/>
                  </a:lnTo>
                  <a:lnTo>
                    <a:pt x="14143" y="194690"/>
                  </a:lnTo>
                  <a:lnTo>
                    <a:pt x="34217" y="157114"/>
                  </a:lnTo>
                  <a:lnTo>
                    <a:pt x="62931" y="119169"/>
                  </a:lnTo>
                  <a:lnTo>
                    <a:pt x="88839" y="93805"/>
                  </a:lnTo>
                  <a:lnTo>
                    <a:pt x="115029" y="68421"/>
                  </a:lnTo>
                  <a:lnTo>
                    <a:pt x="140781" y="44722"/>
                  </a:lnTo>
                  <a:lnTo>
                    <a:pt x="177385" y="17946"/>
                  </a:lnTo>
                  <a:lnTo>
                    <a:pt x="196434" y="4790"/>
                  </a:lnTo>
                  <a:lnTo>
                    <a:pt x="213367" y="72"/>
                  </a:lnTo>
                  <a:lnTo>
                    <a:pt x="221439" y="0"/>
                  </a:lnTo>
                  <a:lnTo>
                    <a:pt x="227666" y="1644"/>
                  </a:lnTo>
                  <a:lnTo>
                    <a:pt x="236842" y="7988"/>
                  </a:lnTo>
                  <a:lnTo>
                    <a:pt x="246770" y="29169"/>
                  </a:lnTo>
                  <a:lnTo>
                    <a:pt x="251027" y="60939"/>
                  </a:lnTo>
                  <a:lnTo>
                    <a:pt x="252024" y="87116"/>
                  </a:lnTo>
                  <a:lnTo>
                    <a:pt x="252467" y="116531"/>
                  </a:lnTo>
                  <a:lnTo>
                    <a:pt x="252663" y="149359"/>
                  </a:lnTo>
                  <a:lnTo>
                    <a:pt x="250493" y="183705"/>
                  </a:lnTo>
                  <a:lnTo>
                    <a:pt x="248400" y="217032"/>
                  </a:lnTo>
                  <a:lnTo>
                    <a:pt x="250291" y="245956"/>
                  </a:lnTo>
                  <a:lnTo>
                    <a:pt x="256116" y="281994"/>
                  </a:lnTo>
                  <a:lnTo>
                    <a:pt x="267250" y="306030"/>
                  </a:lnTo>
                  <a:lnTo>
                    <a:pt x="272601" y="310652"/>
                  </a:lnTo>
                  <a:lnTo>
                    <a:pt x="285318" y="315786"/>
                  </a:lnTo>
                  <a:lnTo>
                    <a:pt x="314850" y="314632"/>
                  </a:lnTo>
                  <a:lnTo>
                    <a:pt x="333729" y="306549"/>
                  </a:lnTo>
                  <a:lnTo>
                    <a:pt x="363154" y="287718"/>
                  </a:lnTo>
                  <a:lnTo>
                    <a:pt x="394168" y="263794"/>
                  </a:lnTo>
                  <a:lnTo>
                    <a:pt x="421701" y="235256"/>
                  </a:lnTo>
                  <a:lnTo>
                    <a:pt x="446792" y="205352"/>
                  </a:lnTo>
                  <a:lnTo>
                    <a:pt x="464952" y="175042"/>
                  </a:lnTo>
                  <a:lnTo>
                    <a:pt x="482213" y="138505"/>
                  </a:lnTo>
                  <a:lnTo>
                    <a:pt x="487018" y="118641"/>
                  </a:lnTo>
                  <a:lnTo>
                    <a:pt x="485883" y="107399"/>
                  </a:lnTo>
                  <a:lnTo>
                    <a:pt x="484395" y="102031"/>
                  </a:lnTo>
                  <a:lnTo>
                    <a:pt x="480864" y="97605"/>
                  </a:lnTo>
                  <a:lnTo>
                    <a:pt x="470167" y="90430"/>
                  </a:lnTo>
                  <a:lnTo>
                    <a:pt x="456946" y="88935"/>
                  </a:lnTo>
                  <a:lnTo>
                    <a:pt x="419671" y="98918"/>
                  </a:lnTo>
                  <a:lnTo>
                    <a:pt x="387959" y="120458"/>
                  </a:lnTo>
                  <a:lnTo>
                    <a:pt x="357114" y="152334"/>
                  </a:lnTo>
                  <a:lnTo>
                    <a:pt x="338968" y="180794"/>
                  </a:lnTo>
                  <a:lnTo>
                    <a:pt x="323282" y="212352"/>
                  </a:lnTo>
                  <a:lnTo>
                    <a:pt x="310666" y="243311"/>
                  </a:lnTo>
                  <a:lnTo>
                    <a:pt x="303930" y="271746"/>
                  </a:lnTo>
                  <a:lnTo>
                    <a:pt x="300138" y="307039"/>
                  </a:lnTo>
                  <a:lnTo>
                    <a:pt x="299606" y="316404"/>
                  </a:lnTo>
                  <a:lnTo>
                    <a:pt x="300944" y="323494"/>
                  </a:lnTo>
                  <a:lnTo>
                    <a:pt x="306947" y="333630"/>
                  </a:lnTo>
                  <a:lnTo>
                    <a:pt x="311765" y="336671"/>
                  </a:lnTo>
                  <a:lnTo>
                    <a:pt x="330682" y="340952"/>
                  </a:lnTo>
                  <a:lnTo>
                    <a:pt x="344998" y="341953"/>
                  </a:lnTo>
                  <a:lnTo>
                    <a:pt x="359829" y="337882"/>
                  </a:lnTo>
                  <a:lnTo>
                    <a:pt x="390045" y="321472"/>
                  </a:lnTo>
                  <a:lnTo>
                    <a:pt x="408815" y="302864"/>
                  </a:lnTo>
                  <a:lnTo>
                    <a:pt x="429480" y="267737"/>
                  </a:lnTo>
                  <a:lnTo>
                    <a:pt x="438844" y="238212"/>
                  </a:lnTo>
                  <a:lnTo>
                    <a:pt x="441995" y="208015"/>
                  </a:lnTo>
                  <a:lnTo>
                    <a:pt x="442081" y="178465"/>
                  </a:lnTo>
                  <a:lnTo>
                    <a:pt x="437122" y="154940"/>
                  </a:lnTo>
                  <a:lnTo>
                    <a:pt x="432663" y="145546"/>
                  </a:lnTo>
                  <a:lnTo>
                    <a:pt x="431136" y="143548"/>
                  </a:lnTo>
                  <a:lnTo>
                    <a:pt x="430117" y="143064"/>
                  </a:lnTo>
                  <a:lnTo>
                    <a:pt x="429438" y="143587"/>
                  </a:lnTo>
                  <a:lnTo>
                    <a:pt x="428200" y="173844"/>
                  </a:lnTo>
                  <a:lnTo>
                    <a:pt x="428117" y="205688"/>
                  </a:lnTo>
                  <a:lnTo>
                    <a:pt x="430355" y="231883"/>
                  </a:lnTo>
                  <a:lnTo>
                    <a:pt x="434172" y="258764"/>
                  </a:lnTo>
                  <a:lnTo>
                    <a:pt x="441927" y="292939"/>
                  </a:lnTo>
                  <a:lnTo>
                    <a:pt x="450039" y="314123"/>
                  </a:lnTo>
                  <a:lnTo>
                    <a:pt x="461547" y="328053"/>
                  </a:lnTo>
                  <a:lnTo>
                    <a:pt x="487965" y="347495"/>
                  </a:lnTo>
                  <a:lnTo>
                    <a:pt x="496661" y="35037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SMARTInkShape-20"/>
            <p:cNvSpPr/>
            <p:nvPr/>
          </p:nvSpPr>
          <p:spPr>
            <a:xfrm>
              <a:off x="6879294" y="582837"/>
              <a:ext cx="466387" cy="275642"/>
            </a:xfrm>
            <a:custGeom>
              <a:avLst/>
              <a:gdLst/>
              <a:ahLst/>
              <a:cxnLst/>
              <a:rect l="0" t="0" r="0" b="0"/>
              <a:pathLst>
                <a:path w="466387" h="275642">
                  <a:moveTo>
                    <a:pt x="146346" y="57243"/>
                  </a:moveTo>
                  <a:lnTo>
                    <a:pt x="128435" y="39331"/>
                  </a:lnTo>
                  <a:lnTo>
                    <a:pt x="118912" y="36582"/>
                  </a:lnTo>
                  <a:lnTo>
                    <a:pt x="92103" y="34817"/>
                  </a:lnTo>
                  <a:lnTo>
                    <a:pt x="85630" y="37213"/>
                  </a:lnTo>
                  <a:lnTo>
                    <a:pt x="49722" y="70284"/>
                  </a:lnTo>
                  <a:lnTo>
                    <a:pt x="29193" y="102782"/>
                  </a:lnTo>
                  <a:lnTo>
                    <a:pt x="17796" y="129129"/>
                  </a:lnTo>
                  <a:lnTo>
                    <a:pt x="7932" y="157772"/>
                  </a:lnTo>
                  <a:lnTo>
                    <a:pt x="727" y="187436"/>
                  </a:lnTo>
                  <a:lnTo>
                    <a:pt x="0" y="224606"/>
                  </a:lnTo>
                  <a:lnTo>
                    <a:pt x="5147" y="253023"/>
                  </a:lnTo>
                  <a:lnTo>
                    <a:pt x="11906" y="265047"/>
                  </a:lnTo>
                  <a:lnTo>
                    <a:pt x="16080" y="269439"/>
                  </a:lnTo>
                  <a:lnTo>
                    <a:pt x="27489" y="274319"/>
                  </a:lnTo>
                  <a:lnTo>
                    <a:pt x="41027" y="275641"/>
                  </a:lnTo>
                  <a:lnTo>
                    <a:pt x="63775" y="270779"/>
                  </a:lnTo>
                  <a:lnTo>
                    <a:pt x="99117" y="254394"/>
                  </a:lnTo>
                  <a:lnTo>
                    <a:pt x="134853" y="226761"/>
                  </a:lnTo>
                  <a:lnTo>
                    <a:pt x="162358" y="188691"/>
                  </a:lnTo>
                  <a:lnTo>
                    <a:pt x="178842" y="157809"/>
                  </a:lnTo>
                  <a:lnTo>
                    <a:pt x="194450" y="122224"/>
                  </a:lnTo>
                  <a:lnTo>
                    <a:pt x="208953" y="84869"/>
                  </a:lnTo>
                  <a:lnTo>
                    <a:pt x="218989" y="48683"/>
                  </a:lnTo>
                  <a:lnTo>
                    <a:pt x="229965" y="15100"/>
                  </a:lnTo>
                  <a:lnTo>
                    <a:pt x="235156" y="4646"/>
                  </a:lnTo>
                  <a:lnTo>
                    <a:pt x="240286" y="0"/>
                  </a:lnTo>
                  <a:lnTo>
                    <a:pt x="241993" y="454"/>
                  </a:lnTo>
                  <a:lnTo>
                    <a:pt x="243131" y="2451"/>
                  </a:lnTo>
                  <a:lnTo>
                    <a:pt x="243889" y="5475"/>
                  </a:lnTo>
                  <a:lnTo>
                    <a:pt x="236917" y="37851"/>
                  </a:lnTo>
                  <a:lnTo>
                    <a:pt x="229908" y="68148"/>
                  </a:lnTo>
                  <a:lnTo>
                    <a:pt x="222469" y="106194"/>
                  </a:lnTo>
                  <a:lnTo>
                    <a:pt x="217432" y="134032"/>
                  </a:lnTo>
                  <a:lnTo>
                    <a:pt x="212371" y="160516"/>
                  </a:lnTo>
                  <a:lnTo>
                    <a:pt x="208807" y="195181"/>
                  </a:lnTo>
                  <a:lnTo>
                    <a:pt x="211796" y="222856"/>
                  </a:lnTo>
                  <a:lnTo>
                    <a:pt x="218044" y="239052"/>
                  </a:lnTo>
                  <a:lnTo>
                    <a:pt x="221238" y="241102"/>
                  </a:lnTo>
                  <a:lnTo>
                    <a:pt x="225060" y="241623"/>
                  </a:lnTo>
                  <a:lnTo>
                    <a:pt x="238531" y="238309"/>
                  </a:lnTo>
                  <a:lnTo>
                    <a:pt x="262298" y="225560"/>
                  </a:lnTo>
                  <a:lnTo>
                    <a:pt x="290606" y="194568"/>
                  </a:lnTo>
                  <a:lnTo>
                    <a:pt x="307999" y="165759"/>
                  </a:lnTo>
                  <a:lnTo>
                    <a:pt x="323876" y="135775"/>
                  </a:lnTo>
                  <a:lnTo>
                    <a:pt x="342155" y="99817"/>
                  </a:lnTo>
                  <a:lnTo>
                    <a:pt x="349143" y="81429"/>
                  </a:lnTo>
                  <a:lnTo>
                    <a:pt x="351505" y="68135"/>
                  </a:lnTo>
                  <a:lnTo>
                    <a:pt x="351698" y="67891"/>
                  </a:lnTo>
                  <a:lnTo>
                    <a:pt x="352071" y="101557"/>
                  </a:lnTo>
                  <a:lnTo>
                    <a:pt x="352082" y="129451"/>
                  </a:lnTo>
                  <a:lnTo>
                    <a:pt x="356129" y="163211"/>
                  </a:lnTo>
                  <a:lnTo>
                    <a:pt x="362691" y="195979"/>
                  </a:lnTo>
                  <a:lnTo>
                    <a:pt x="374297" y="214577"/>
                  </a:lnTo>
                  <a:lnTo>
                    <a:pt x="389898" y="229616"/>
                  </a:lnTo>
                  <a:lnTo>
                    <a:pt x="405299" y="239122"/>
                  </a:lnTo>
                  <a:lnTo>
                    <a:pt x="440384" y="245189"/>
                  </a:lnTo>
                  <a:lnTo>
                    <a:pt x="466386" y="24774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8" name="SMARTInkShape-21"/>
            <p:cNvSpPr/>
            <p:nvPr/>
          </p:nvSpPr>
          <p:spPr>
            <a:xfrm>
              <a:off x="7536209" y="508023"/>
              <a:ext cx="683653" cy="340877"/>
            </a:xfrm>
            <a:custGeom>
              <a:avLst/>
              <a:gdLst/>
              <a:ahLst/>
              <a:cxnLst/>
              <a:rect l="0" t="0" r="0" b="0"/>
              <a:pathLst>
                <a:path w="683653" h="340877">
                  <a:moveTo>
                    <a:pt x="30451" y="124437"/>
                  </a:moveTo>
                  <a:lnTo>
                    <a:pt x="26405" y="132527"/>
                  </a:lnTo>
                  <a:lnTo>
                    <a:pt x="21043" y="165860"/>
                  </a:lnTo>
                  <a:lnTo>
                    <a:pt x="14682" y="196259"/>
                  </a:lnTo>
                  <a:lnTo>
                    <a:pt x="9692" y="229820"/>
                  </a:lnTo>
                  <a:lnTo>
                    <a:pt x="8213" y="261213"/>
                  </a:lnTo>
                  <a:lnTo>
                    <a:pt x="3669" y="298116"/>
                  </a:lnTo>
                  <a:lnTo>
                    <a:pt x="115" y="332353"/>
                  </a:lnTo>
                  <a:lnTo>
                    <a:pt x="0" y="326562"/>
                  </a:lnTo>
                  <a:lnTo>
                    <a:pt x="2242" y="322079"/>
                  </a:lnTo>
                  <a:lnTo>
                    <a:pt x="4025" y="319698"/>
                  </a:lnTo>
                  <a:lnTo>
                    <a:pt x="6534" y="304212"/>
                  </a:lnTo>
                  <a:lnTo>
                    <a:pt x="3679" y="266550"/>
                  </a:lnTo>
                  <a:lnTo>
                    <a:pt x="6432" y="237947"/>
                  </a:lnTo>
                  <a:lnTo>
                    <a:pt x="9506" y="208023"/>
                  </a:lnTo>
                  <a:lnTo>
                    <a:pt x="18129" y="171616"/>
                  </a:lnTo>
                  <a:lnTo>
                    <a:pt x="27515" y="157823"/>
                  </a:lnTo>
                  <a:lnTo>
                    <a:pt x="40153" y="146895"/>
                  </a:lnTo>
                  <a:lnTo>
                    <a:pt x="54235" y="139216"/>
                  </a:lnTo>
                  <a:lnTo>
                    <a:pt x="84536" y="134178"/>
                  </a:lnTo>
                  <a:lnTo>
                    <a:pt x="120324" y="132686"/>
                  </a:lnTo>
                  <a:lnTo>
                    <a:pt x="147442" y="134594"/>
                  </a:lnTo>
                  <a:lnTo>
                    <a:pt x="176427" y="137418"/>
                  </a:lnTo>
                  <a:lnTo>
                    <a:pt x="206243" y="138673"/>
                  </a:lnTo>
                  <a:lnTo>
                    <a:pt x="234169" y="139231"/>
                  </a:lnTo>
                  <a:lnTo>
                    <a:pt x="271435" y="139545"/>
                  </a:lnTo>
                  <a:lnTo>
                    <a:pt x="301666" y="139638"/>
                  </a:lnTo>
                  <a:lnTo>
                    <a:pt x="316938" y="138813"/>
                  </a:lnTo>
                  <a:lnTo>
                    <a:pt x="326548" y="135624"/>
                  </a:lnTo>
                  <a:lnTo>
                    <a:pt x="336717" y="129069"/>
                  </a:lnTo>
                  <a:lnTo>
                    <a:pt x="337921" y="127525"/>
                  </a:lnTo>
                  <a:lnTo>
                    <a:pt x="337878" y="126495"/>
                  </a:lnTo>
                  <a:lnTo>
                    <a:pt x="322583" y="114235"/>
                  </a:lnTo>
                  <a:lnTo>
                    <a:pt x="301582" y="110690"/>
                  </a:lnTo>
                  <a:lnTo>
                    <a:pt x="269301" y="111333"/>
                  </a:lnTo>
                  <a:lnTo>
                    <a:pt x="245262" y="117484"/>
                  </a:lnTo>
                  <a:lnTo>
                    <a:pt x="213694" y="128120"/>
                  </a:lnTo>
                  <a:lnTo>
                    <a:pt x="178780" y="143854"/>
                  </a:lnTo>
                  <a:lnTo>
                    <a:pt x="146327" y="167780"/>
                  </a:lnTo>
                  <a:lnTo>
                    <a:pt x="114971" y="193089"/>
                  </a:lnTo>
                  <a:lnTo>
                    <a:pt x="86643" y="218449"/>
                  </a:lnTo>
                  <a:lnTo>
                    <a:pt x="58107" y="255680"/>
                  </a:lnTo>
                  <a:lnTo>
                    <a:pt x="47540" y="277876"/>
                  </a:lnTo>
                  <a:lnTo>
                    <a:pt x="46078" y="286843"/>
                  </a:lnTo>
                  <a:lnTo>
                    <a:pt x="48967" y="301322"/>
                  </a:lnTo>
                  <a:lnTo>
                    <a:pt x="55897" y="311144"/>
                  </a:lnTo>
                  <a:lnTo>
                    <a:pt x="60114" y="314948"/>
                  </a:lnTo>
                  <a:lnTo>
                    <a:pt x="73833" y="319175"/>
                  </a:lnTo>
                  <a:lnTo>
                    <a:pt x="91218" y="320207"/>
                  </a:lnTo>
                  <a:lnTo>
                    <a:pt x="120046" y="315182"/>
                  </a:lnTo>
                  <a:lnTo>
                    <a:pt x="150037" y="304191"/>
                  </a:lnTo>
                  <a:lnTo>
                    <a:pt x="179525" y="293503"/>
                  </a:lnTo>
                  <a:lnTo>
                    <a:pt x="212675" y="267993"/>
                  </a:lnTo>
                  <a:lnTo>
                    <a:pt x="239637" y="238495"/>
                  </a:lnTo>
                  <a:lnTo>
                    <a:pt x="260422" y="202126"/>
                  </a:lnTo>
                  <a:lnTo>
                    <a:pt x="273558" y="164587"/>
                  </a:lnTo>
                  <a:lnTo>
                    <a:pt x="287208" y="127544"/>
                  </a:lnTo>
                  <a:lnTo>
                    <a:pt x="288499" y="122431"/>
                  </a:lnTo>
                  <a:lnTo>
                    <a:pt x="288843" y="122253"/>
                  </a:lnTo>
                  <a:lnTo>
                    <a:pt x="289072" y="122981"/>
                  </a:lnTo>
                  <a:lnTo>
                    <a:pt x="289505" y="158123"/>
                  </a:lnTo>
                  <a:lnTo>
                    <a:pt x="289523" y="190392"/>
                  </a:lnTo>
                  <a:lnTo>
                    <a:pt x="290375" y="225918"/>
                  </a:lnTo>
                  <a:lnTo>
                    <a:pt x="294767" y="258269"/>
                  </a:lnTo>
                  <a:lnTo>
                    <a:pt x="298939" y="295026"/>
                  </a:lnTo>
                  <a:lnTo>
                    <a:pt x="300883" y="301663"/>
                  </a:lnTo>
                  <a:lnTo>
                    <a:pt x="303872" y="306088"/>
                  </a:lnTo>
                  <a:lnTo>
                    <a:pt x="307558" y="309037"/>
                  </a:lnTo>
                  <a:lnTo>
                    <a:pt x="316171" y="312315"/>
                  </a:lnTo>
                  <a:lnTo>
                    <a:pt x="325641" y="313772"/>
                  </a:lnTo>
                  <a:lnTo>
                    <a:pt x="335496" y="309904"/>
                  </a:lnTo>
                  <a:lnTo>
                    <a:pt x="340495" y="306501"/>
                  </a:lnTo>
                  <a:lnTo>
                    <a:pt x="348306" y="295948"/>
                  </a:lnTo>
                  <a:lnTo>
                    <a:pt x="368309" y="264431"/>
                  </a:lnTo>
                  <a:lnTo>
                    <a:pt x="381265" y="231486"/>
                  </a:lnTo>
                  <a:lnTo>
                    <a:pt x="387592" y="205034"/>
                  </a:lnTo>
                  <a:lnTo>
                    <a:pt x="393227" y="175498"/>
                  </a:lnTo>
                  <a:lnTo>
                    <a:pt x="398554" y="142615"/>
                  </a:lnTo>
                  <a:lnTo>
                    <a:pt x="403743" y="108245"/>
                  </a:lnTo>
                  <a:lnTo>
                    <a:pt x="408872" y="75754"/>
                  </a:lnTo>
                  <a:lnTo>
                    <a:pt x="416520" y="38422"/>
                  </a:lnTo>
                  <a:lnTo>
                    <a:pt x="425184" y="1298"/>
                  </a:lnTo>
                  <a:lnTo>
                    <a:pt x="425687" y="11"/>
                  </a:lnTo>
                  <a:lnTo>
                    <a:pt x="426022" y="0"/>
                  </a:lnTo>
                  <a:lnTo>
                    <a:pt x="426394" y="3938"/>
                  </a:lnTo>
                  <a:lnTo>
                    <a:pt x="426652" y="38233"/>
                  </a:lnTo>
                  <a:lnTo>
                    <a:pt x="422635" y="70861"/>
                  </a:lnTo>
                  <a:lnTo>
                    <a:pt x="418398" y="99497"/>
                  </a:lnTo>
                  <a:lnTo>
                    <a:pt x="413691" y="131132"/>
                  </a:lnTo>
                  <a:lnTo>
                    <a:pt x="408777" y="162126"/>
                  </a:lnTo>
                  <a:lnTo>
                    <a:pt x="403772" y="192834"/>
                  </a:lnTo>
                  <a:lnTo>
                    <a:pt x="398724" y="222569"/>
                  </a:lnTo>
                  <a:lnTo>
                    <a:pt x="393660" y="249896"/>
                  </a:lnTo>
                  <a:lnTo>
                    <a:pt x="390093" y="280990"/>
                  </a:lnTo>
                  <a:lnTo>
                    <a:pt x="389036" y="298199"/>
                  </a:lnTo>
                  <a:lnTo>
                    <a:pt x="391047" y="305522"/>
                  </a:lnTo>
                  <a:lnTo>
                    <a:pt x="392768" y="308661"/>
                  </a:lnTo>
                  <a:lnTo>
                    <a:pt x="393915" y="309906"/>
                  </a:lnTo>
                  <a:lnTo>
                    <a:pt x="394681" y="309890"/>
                  </a:lnTo>
                  <a:lnTo>
                    <a:pt x="395191" y="309032"/>
                  </a:lnTo>
                  <a:lnTo>
                    <a:pt x="394684" y="307614"/>
                  </a:lnTo>
                  <a:lnTo>
                    <a:pt x="391864" y="303780"/>
                  </a:lnTo>
                  <a:lnTo>
                    <a:pt x="390046" y="296996"/>
                  </a:lnTo>
                  <a:lnTo>
                    <a:pt x="382699" y="261774"/>
                  </a:lnTo>
                  <a:lnTo>
                    <a:pt x="374804" y="232957"/>
                  </a:lnTo>
                  <a:lnTo>
                    <a:pt x="362963" y="202970"/>
                  </a:lnTo>
                  <a:lnTo>
                    <a:pt x="353716" y="173482"/>
                  </a:lnTo>
                  <a:lnTo>
                    <a:pt x="343934" y="136896"/>
                  </a:lnTo>
                  <a:lnTo>
                    <a:pt x="343343" y="130539"/>
                  </a:lnTo>
                  <a:lnTo>
                    <a:pt x="344032" y="128505"/>
                  </a:lnTo>
                  <a:lnTo>
                    <a:pt x="345338" y="127149"/>
                  </a:lnTo>
                  <a:lnTo>
                    <a:pt x="347056" y="126245"/>
                  </a:lnTo>
                  <a:lnTo>
                    <a:pt x="383215" y="118459"/>
                  </a:lnTo>
                  <a:lnTo>
                    <a:pt x="420016" y="111278"/>
                  </a:lnTo>
                  <a:lnTo>
                    <a:pt x="452089" y="105298"/>
                  </a:lnTo>
                  <a:lnTo>
                    <a:pt x="488404" y="95060"/>
                  </a:lnTo>
                  <a:lnTo>
                    <a:pt x="523717" y="86664"/>
                  </a:lnTo>
                  <a:lnTo>
                    <a:pt x="553370" y="78814"/>
                  </a:lnTo>
                  <a:lnTo>
                    <a:pt x="586146" y="68576"/>
                  </a:lnTo>
                  <a:lnTo>
                    <a:pt x="612330" y="56862"/>
                  </a:lnTo>
                  <a:lnTo>
                    <a:pt x="612257" y="56527"/>
                  </a:lnTo>
                  <a:lnTo>
                    <a:pt x="605851" y="56055"/>
                  </a:lnTo>
                  <a:lnTo>
                    <a:pt x="597758" y="56792"/>
                  </a:lnTo>
                  <a:lnTo>
                    <a:pt x="562703" y="68862"/>
                  </a:lnTo>
                  <a:lnTo>
                    <a:pt x="537659" y="78777"/>
                  </a:lnTo>
                  <a:lnTo>
                    <a:pt x="531044" y="83824"/>
                  </a:lnTo>
                  <a:lnTo>
                    <a:pt x="528103" y="88889"/>
                  </a:lnTo>
                  <a:lnTo>
                    <a:pt x="530493" y="104591"/>
                  </a:lnTo>
                  <a:lnTo>
                    <a:pt x="544654" y="125330"/>
                  </a:lnTo>
                  <a:lnTo>
                    <a:pt x="573041" y="156787"/>
                  </a:lnTo>
                  <a:lnTo>
                    <a:pt x="600629" y="189150"/>
                  </a:lnTo>
                  <a:lnTo>
                    <a:pt x="629404" y="220564"/>
                  </a:lnTo>
                  <a:lnTo>
                    <a:pt x="653548" y="250474"/>
                  </a:lnTo>
                  <a:lnTo>
                    <a:pt x="678621" y="287570"/>
                  </a:lnTo>
                  <a:lnTo>
                    <a:pt x="683652" y="304194"/>
                  </a:lnTo>
                  <a:lnTo>
                    <a:pt x="682665" y="309468"/>
                  </a:lnTo>
                  <a:lnTo>
                    <a:pt x="677053" y="319844"/>
                  </a:lnTo>
                  <a:lnTo>
                    <a:pt x="666657" y="327842"/>
                  </a:lnTo>
                  <a:lnTo>
                    <a:pt x="642007" y="337105"/>
                  </a:lnTo>
                  <a:lnTo>
                    <a:pt x="618907" y="340876"/>
                  </a:lnTo>
                  <a:lnTo>
                    <a:pt x="591707" y="339730"/>
                  </a:lnTo>
                  <a:lnTo>
                    <a:pt x="564942" y="338656"/>
                  </a:lnTo>
                  <a:lnTo>
                    <a:pt x="538936" y="337332"/>
                  </a:lnTo>
                  <a:lnTo>
                    <a:pt x="504728" y="332673"/>
                  </a:lnTo>
                  <a:lnTo>
                    <a:pt x="487651" y="33017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SMARTInkShape-22"/>
            <p:cNvSpPr/>
            <p:nvPr/>
          </p:nvSpPr>
          <p:spPr>
            <a:xfrm>
              <a:off x="8305800" y="647700"/>
              <a:ext cx="7621" cy="15241"/>
            </a:xfrm>
            <a:custGeom>
              <a:avLst/>
              <a:gdLst/>
              <a:ahLst/>
              <a:cxnLst/>
              <a:rect l="0" t="0" r="0" b="0"/>
              <a:pathLst>
                <a:path w="7621" h="15241">
                  <a:moveTo>
                    <a:pt x="7620" y="0"/>
                  </a:moveTo>
                  <a:lnTo>
                    <a:pt x="1059" y="6561"/>
                  </a:lnTo>
                  <a:lnTo>
                    <a:pt x="0" y="1524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6" name="SMARTInkShape-Group6"/>
          <p:cNvGrpSpPr/>
          <p:nvPr/>
        </p:nvGrpSpPr>
        <p:grpSpPr>
          <a:xfrm>
            <a:off x="259080" y="3513918"/>
            <a:ext cx="3883509" cy="970874"/>
            <a:chOff x="259080" y="3513918"/>
            <a:chExt cx="3883509" cy="970874"/>
          </a:xfrm>
        </p:grpSpPr>
        <p:sp>
          <p:nvSpPr>
            <p:cNvPr id="31" name="SMARTInkShape-23"/>
            <p:cNvSpPr/>
            <p:nvPr/>
          </p:nvSpPr>
          <p:spPr>
            <a:xfrm>
              <a:off x="259080" y="3771900"/>
              <a:ext cx="175261" cy="303241"/>
            </a:xfrm>
            <a:custGeom>
              <a:avLst/>
              <a:gdLst/>
              <a:ahLst/>
              <a:cxnLst/>
              <a:rect l="0" t="0" r="0" b="0"/>
              <a:pathLst>
                <a:path w="175261" h="303241">
                  <a:moveTo>
                    <a:pt x="0" y="121920"/>
                  </a:moveTo>
                  <a:lnTo>
                    <a:pt x="4045" y="125965"/>
                  </a:lnTo>
                  <a:lnTo>
                    <a:pt x="21957" y="161044"/>
                  </a:lnTo>
                  <a:lnTo>
                    <a:pt x="36045" y="191274"/>
                  </a:lnTo>
                  <a:lnTo>
                    <a:pt x="54989" y="222996"/>
                  </a:lnTo>
                  <a:lnTo>
                    <a:pt x="77216" y="257127"/>
                  </a:lnTo>
                  <a:lnTo>
                    <a:pt x="96564" y="288628"/>
                  </a:lnTo>
                  <a:lnTo>
                    <a:pt x="98914" y="303240"/>
                  </a:lnTo>
                  <a:lnTo>
                    <a:pt x="99059" y="267213"/>
                  </a:lnTo>
                  <a:lnTo>
                    <a:pt x="95015" y="239947"/>
                  </a:lnTo>
                  <a:lnTo>
                    <a:pt x="92499" y="202329"/>
                  </a:lnTo>
                  <a:lnTo>
                    <a:pt x="94169" y="173744"/>
                  </a:lnTo>
                  <a:lnTo>
                    <a:pt x="98579" y="144952"/>
                  </a:lnTo>
                  <a:lnTo>
                    <a:pt x="106184" y="118046"/>
                  </a:lnTo>
                  <a:lnTo>
                    <a:pt x="119986" y="83143"/>
                  </a:lnTo>
                  <a:lnTo>
                    <a:pt x="138845" y="51352"/>
                  </a:lnTo>
                  <a:lnTo>
                    <a:pt x="164935" y="16651"/>
                  </a:lnTo>
                  <a:lnTo>
                    <a:pt x="17526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2" name="SMARTInkShape-24"/>
            <p:cNvSpPr/>
            <p:nvPr/>
          </p:nvSpPr>
          <p:spPr>
            <a:xfrm>
              <a:off x="518160" y="3714595"/>
              <a:ext cx="1219201" cy="428329"/>
            </a:xfrm>
            <a:custGeom>
              <a:avLst/>
              <a:gdLst/>
              <a:ahLst/>
              <a:cxnLst/>
              <a:rect l="0" t="0" r="0" b="0"/>
              <a:pathLst>
                <a:path w="1219201" h="428329">
                  <a:moveTo>
                    <a:pt x="0" y="57305"/>
                  </a:moveTo>
                  <a:lnTo>
                    <a:pt x="0" y="61350"/>
                  </a:lnTo>
                  <a:lnTo>
                    <a:pt x="2258" y="65594"/>
                  </a:lnTo>
                  <a:lnTo>
                    <a:pt x="4045" y="67911"/>
                  </a:lnTo>
                  <a:lnTo>
                    <a:pt x="6561" y="83308"/>
                  </a:lnTo>
                  <a:lnTo>
                    <a:pt x="7480" y="118679"/>
                  </a:lnTo>
                  <a:lnTo>
                    <a:pt x="3547" y="152872"/>
                  </a:lnTo>
                  <a:lnTo>
                    <a:pt x="1051" y="186280"/>
                  </a:lnTo>
                  <a:lnTo>
                    <a:pt x="312" y="222990"/>
                  </a:lnTo>
                  <a:lnTo>
                    <a:pt x="138" y="250323"/>
                  </a:lnTo>
                  <a:lnTo>
                    <a:pt x="62" y="279405"/>
                  </a:lnTo>
                  <a:lnTo>
                    <a:pt x="27" y="309262"/>
                  </a:lnTo>
                  <a:lnTo>
                    <a:pt x="4528" y="337208"/>
                  </a:lnTo>
                  <a:lnTo>
                    <a:pt x="14324" y="374484"/>
                  </a:lnTo>
                  <a:lnTo>
                    <a:pt x="20760" y="394700"/>
                  </a:lnTo>
                  <a:lnTo>
                    <a:pt x="33903" y="414755"/>
                  </a:lnTo>
                  <a:lnTo>
                    <a:pt x="43572" y="423040"/>
                  </a:lnTo>
                  <a:lnTo>
                    <a:pt x="55772" y="427287"/>
                  </a:lnTo>
                  <a:lnTo>
                    <a:pt x="69661" y="428328"/>
                  </a:lnTo>
                  <a:lnTo>
                    <a:pt x="91760" y="423307"/>
                  </a:lnTo>
                  <a:lnTo>
                    <a:pt x="114395" y="410625"/>
                  </a:lnTo>
                  <a:lnTo>
                    <a:pt x="152412" y="372665"/>
                  </a:lnTo>
                  <a:lnTo>
                    <a:pt x="175952" y="338132"/>
                  </a:lnTo>
                  <a:lnTo>
                    <a:pt x="186660" y="304390"/>
                  </a:lnTo>
                  <a:lnTo>
                    <a:pt x="194348" y="267581"/>
                  </a:lnTo>
                  <a:lnTo>
                    <a:pt x="196156" y="229864"/>
                  </a:lnTo>
                  <a:lnTo>
                    <a:pt x="190859" y="192724"/>
                  </a:lnTo>
                  <a:lnTo>
                    <a:pt x="178941" y="160741"/>
                  </a:lnTo>
                  <a:lnTo>
                    <a:pt x="163839" y="135648"/>
                  </a:lnTo>
                  <a:lnTo>
                    <a:pt x="142807" y="117113"/>
                  </a:lnTo>
                  <a:lnTo>
                    <a:pt x="114656" y="101743"/>
                  </a:lnTo>
                  <a:lnTo>
                    <a:pt x="81574" y="92297"/>
                  </a:lnTo>
                  <a:lnTo>
                    <a:pt x="54932" y="89969"/>
                  </a:lnTo>
                  <a:lnTo>
                    <a:pt x="19495" y="94522"/>
                  </a:lnTo>
                  <a:lnTo>
                    <a:pt x="7093" y="95143"/>
                  </a:lnTo>
                  <a:lnTo>
                    <a:pt x="4729" y="96077"/>
                  </a:lnTo>
                  <a:lnTo>
                    <a:pt x="3153" y="97546"/>
                  </a:lnTo>
                  <a:lnTo>
                    <a:pt x="2102" y="99373"/>
                  </a:lnTo>
                  <a:lnTo>
                    <a:pt x="2248" y="100590"/>
                  </a:lnTo>
                  <a:lnTo>
                    <a:pt x="3192" y="101402"/>
                  </a:lnTo>
                  <a:lnTo>
                    <a:pt x="7345" y="102303"/>
                  </a:lnTo>
                  <a:lnTo>
                    <a:pt x="20050" y="101965"/>
                  </a:lnTo>
                  <a:lnTo>
                    <a:pt x="58019" y="96436"/>
                  </a:lnTo>
                  <a:lnTo>
                    <a:pt x="86994" y="91665"/>
                  </a:lnTo>
                  <a:lnTo>
                    <a:pt x="121073" y="84890"/>
                  </a:lnTo>
                  <a:lnTo>
                    <a:pt x="157982" y="85610"/>
                  </a:lnTo>
                  <a:lnTo>
                    <a:pt x="191683" y="91186"/>
                  </a:lnTo>
                  <a:lnTo>
                    <a:pt x="223118" y="98200"/>
                  </a:lnTo>
                  <a:lnTo>
                    <a:pt x="253881" y="113731"/>
                  </a:lnTo>
                  <a:lnTo>
                    <a:pt x="280400" y="134419"/>
                  </a:lnTo>
                  <a:lnTo>
                    <a:pt x="300299" y="164726"/>
                  </a:lnTo>
                  <a:lnTo>
                    <a:pt x="311548" y="190560"/>
                  </a:lnTo>
                  <a:lnTo>
                    <a:pt x="321346" y="218130"/>
                  </a:lnTo>
                  <a:lnTo>
                    <a:pt x="328523" y="244494"/>
                  </a:lnTo>
                  <a:lnTo>
                    <a:pt x="332277" y="272580"/>
                  </a:lnTo>
                  <a:lnTo>
                    <a:pt x="333945" y="301149"/>
                  </a:lnTo>
                  <a:lnTo>
                    <a:pt x="334687" y="327958"/>
                  </a:lnTo>
                  <a:lnTo>
                    <a:pt x="335104" y="362806"/>
                  </a:lnTo>
                  <a:lnTo>
                    <a:pt x="331183" y="386490"/>
                  </a:lnTo>
                  <a:lnTo>
                    <a:pt x="321409" y="405562"/>
                  </a:lnTo>
                  <a:lnTo>
                    <a:pt x="320953" y="405469"/>
                  </a:lnTo>
                  <a:lnTo>
                    <a:pt x="320446" y="403109"/>
                  </a:lnTo>
                  <a:lnTo>
                    <a:pt x="314827" y="366604"/>
                  </a:lnTo>
                  <a:lnTo>
                    <a:pt x="313133" y="334275"/>
                  </a:lnTo>
                  <a:lnTo>
                    <a:pt x="312631" y="296192"/>
                  </a:lnTo>
                  <a:lnTo>
                    <a:pt x="312514" y="264795"/>
                  </a:lnTo>
                  <a:lnTo>
                    <a:pt x="314719" y="235600"/>
                  </a:lnTo>
                  <a:lnTo>
                    <a:pt x="322979" y="197622"/>
                  </a:lnTo>
                  <a:lnTo>
                    <a:pt x="336151" y="167178"/>
                  </a:lnTo>
                  <a:lnTo>
                    <a:pt x="345827" y="152704"/>
                  </a:lnTo>
                  <a:lnTo>
                    <a:pt x="355772" y="146271"/>
                  </a:lnTo>
                  <a:lnTo>
                    <a:pt x="370891" y="142649"/>
                  </a:lnTo>
                  <a:lnTo>
                    <a:pt x="378765" y="144060"/>
                  </a:lnTo>
                  <a:lnTo>
                    <a:pt x="382050" y="145622"/>
                  </a:lnTo>
                  <a:lnTo>
                    <a:pt x="387958" y="154130"/>
                  </a:lnTo>
                  <a:lnTo>
                    <a:pt x="406470" y="188401"/>
                  </a:lnTo>
                  <a:lnTo>
                    <a:pt x="416675" y="216845"/>
                  </a:lnTo>
                  <a:lnTo>
                    <a:pt x="429200" y="250861"/>
                  </a:lnTo>
                  <a:lnTo>
                    <a:pt x="438650" y="282765"/>
                  </a:lnTo>
                  <a:lnTo>
                    <a:pt x="447170" y="319371"/>
                  </a:lnTo>
                  <a:lnTo>
                    <a:pt x="449355" y="331259"/>
                  </a:lnTo>
                  <a:lnTo>
                    <a:pt x="456000" y="344643"/>
                  </a:lnTo>
                  <a:lnTo>
                    <a:pt x="457247" y="344537"/>
                  </a:lnTo>
                  <a:lnTo>
                    <a:pt x="460890" y="342161"/>
                  </a:lnTo>
                  <a:lnTo>
                    <a:pt x="463073" y="338283"/>
                  </a:lnTo>
                  <a:lnTo>
                    <a:pt x="475324" y="302713"/>
                  </a:lnTo>
                  <a:lnTo>
                    <a:pt x="478657" y="274704"/>
                  </a:lnTo>
                  <a:lnTo>
                    <a:pt x="479644" y="240912"/>
                  </a:lnTo>
                  <a:lnTo>
                    <a:pt x="479937" y="204088"/>
                  </a:lnTo>
                  <a:lnTo>
                    <a:pt x="486119" y="166732"/>
                  </a:lnTo>
                  <a:lnTo>
                    <a:pt x="495493" y="144427"/>
                  </a:lnTo>
                  <a:lnTo>
                    <a:pt x="497969" y="140786"/>
                  </a:lnTo>
                  <a:lnTo>
                    <a:pt x="500466" y="139206"/>
                  </a:lnTo>
                  <a:lnTo>
                    <a:pt x="502977" y="138999"/>
                  </a:lnTo>
                  <a:lnTo>
                    <a:pt x="508025" y="141026"/>
                  </a:lnTo>
                  <a:lnTo>
                    <a:pt x="513091" y="144750"/>
                  </a:lnTo>
                  <a:lnTo>
                    <a:pt x="520703" y="155652"/>
                  </a:lnTo>
                  <a:lnTo>
                    <a:pt x="530861" y="186673"/>
                  </a:lnTo>
                  <a:lnTo>
                    <a:pt x="538480" y="216333"/>
                  </a:lnTo>
                  <a:lnTo>
                    <a:pt x="546100" y="250709"/>
                  </a:lnTo>
                  <a:lnTo>
                    <a:pt x="553720" y="281873"/>
                  </a:lnTo>
                  <a:lnTo>
                    <a:pt x="563880" y="315589"/>
                  </a:lnTo>
                  <a:lnTo>
                    <a:pt x="569807" y="330425"/>
                  </a:lnTo>
                  <a:lnTo>
                    <a:pt x="581817" y="346603"/>
                  </a:lnTo>
                  <a:lnTo>
                    <a:pt x="588221" y="350982"/>
                  </a:lnTo>
                  <a:lnTo>
                    <a:pt x="591961" y="351303"/>
                  </a:lnTo>
                  <a:lnTo>
                    <a:pt x="600631" y="349402"/>
                  </a:lnTo>
                  <a:lnTo>
                    <a:pt x="615033" y="339526"/>
                  </a:lnTo>
                  <a:lnTo>
                    <a:pt x="625979" y="325876"/>
                  </a:lnTo>
                  <a:lnTo>
                    <a:pt x="637263" y="293926"/>
                  </a:lnTo>
                  <a:lnTo>
                    <a:pt x="644231" y="264951"/>
                  </a:lnTo>
                  <a:lnTo>
                    <a:pt x="649273" y="227078"/>
                  </a:lnTo>
                  <a:lnTo>
                    <a:pt x="655370" y="200140"/>
                  </a:lnTo>
                  <a:lnTo>
                    <a:pt x="657047" y="198248"/>
                  </a:lnTo>
                  <a:lnTo>
                    <a:pt x="659011" y="196987"/>
                  </a:lnTo>
                  <a:lnTo>
                    <a:pt x="660321" y="196993"/>
                  </a:lnTo>
                  <a:lnTo>
                    <a:pt x="661194" y="197844"/>
                  </a:lnTo>
                  <a:lnTo>
                    <a:pt x="673444" y="231139"/>
                  </a:lnTo>
                  <a:lnTo>
                    <a:pt x="680822" y="259048"/>
                  </a:lnTo>
                  <a:lnTo>
                    <a:pt x="684325" y="292811"/>
                  </a:lnTo>
                  <a:lnTo>
                    <a:pt x="693453" y="325581"/>
                  </a:lnTo>
                  <a:lnTo>
                    <a:pt x="702837" y="356739"/>
                  </a:lnTo>
                  <a:lnTo>
                    <a:pt x="715025" y="383375"/>
                  </a:lnTo>
                  <a:lnTo>
                    <a:pt x="724471" y="392725"/>
                  </a:lnTo>
                  <a:lnTo>
                    <a:pt x="734314" y="396881"/>
                  </a:lnTo>
                  <a:lnTo>
                    <a:pt x="744333" y="398728"/>
                  </a:lnTo>
                  <a:lnTo>
                    <a:pt x="754430" y="397291"/>
                  </a:lnTo>
                  <a:lnTo>
                    <a:pt x="764562" y="392983"/>
                  </a:lnTo>
                  <a:lnTo>
                    <a:pt x="774710" y="385424"/>
                  </a:lnTo>
                  <a:lnTo>
                    <a:pt x="785898" y="367603"/>
                  </a:lnTo>
                  <a:lnTo>
                    <a:pt x="794575" y="338146"/>
                  </a:lnTo>
                  <a:lnTo>
                    <a:pt x="798463" y="302607"/>
                  </a:lnTo>
                  <a:lnTo>
                    <a:pt x="801630" y="275548"/>
                  </a:lnTo>
                  <a:lnTo>
                    <a:pt x="805013" y="245742"/>
                  </a:lnTo>
                  <a:lnTo>
                    <a:pt x="806517" y="212739"/>
                  </a:lnTo>
                  <a:lnTo>
                    <a:pt x="809443" y="180574"/>
                  </a:lnTo>
                  <a:lnTo>
                    <a:pt x="813566" y="150191"/>
                  </a:lnTo>
                  <a:lnTo>
                    <a:pt x="818220" y="122577"/>
                  </a:lnTo>
                  <a:lnTo>
                    <a:pt x="825601" y="91320"/>
                  </a:lnTo>
                  <a:lnTo>
                    <a:pt x="830143" y="67633"/>
                  </a:lnTo>
                  <a:lnTo>
                    <a:pt x="831135" y="67577"/>
                  </a:lnTo>
                  <a:lnTo>
                    <a:pt x="834496" y="69772"/>
                  </a:lnTo>
                  <a:lnTo>
                    <a:pt x="834884" y="72390"/>
                  </a:lnTo>
                  <a:lnTo>
                    <a:pt x="833078" y="85858"/>
                  </a:lnTo>
                  <a:lnTo>
                    <a:pt x="836938" y="122149"/>
                  </a:lnTo>
                  <a:lnTo>
                    <a:pt x="838485" y="147085"/>
                  </a:lnTo>
                  <a:lnTo>
                    <a:pt x="841996" y="177923"/>
                  </a:lnTo>
                  <a:lnTo>
                    <a:pt x="846378" y="209126"/>
                  </a:lnTo>
                  <a:lnTo>
                    <a:pt x="850301" y="239081"/>
                  </a:lnTo>
                  <a:lnTo>
                    <a:pt x="852045" y="266506"/>
                  </a:lnTo>
                  <a:lnTo>
                    <a:pt x="857335" y="292805"/>
                  </a:lnTo>
                  <a:lnTo>
                    <a:pt x="869834" y="324638"/>
                  </a:lnTo>
                  <a:lnTo>
                    <a:pt x="888995" y="354412"/>
                  </a:lnTo>
                  <a:lnTo>
                    <a:pt x="897747" y="358686"/>
                  </a:lnTo>
                  <a:lnTo>
                    <a:pt x="908149" y="361092"/>
                  </a:lnTo>
                  <a:lnTo>
                    <a:pt x="920638" y="357760"/>
                  </a:lnTo>
                  <a:lnTo>
                    <a:pt x="927897" y="349167"/>
                  </a:lnTo>
                  <a:lnTo>
                    <a:pt x="939456" y="318910"/>
                  </a:lnTo>
                  <a:lnTo>
                    <a:pt x="947318" y="282137"/>
                  </a:lnTo>
                  <a:lnTo>
                    <a:pt x="952455" y="251493"/>
                  </a:lnTo>
                  <a:lnTo>
                    <a:pt x="956713" y="217270"/>
                  </a:lnTo>
                  <a:lnTo>
                    <a:pt x="958606" y="179483"/>
                  </a:lnTo>
                  <a:lnTo>
                    <a:pt x="959447" y="142369"/>
                  </a:lnTo>
                  <a:lnTo>
                    <a:pt x="960668" y="106964"/>
                  </a:lnTo>
                  <a:lnTo>
                    <a:pt x="964032" y="74296"/>
                  </a:lnTo>
                  <a:lnTo>
                    <a:pt x="966092" y="47359"/>
                  </a:lnTo>
                  <a:lnTo>
                    <a:pt x="971460" y="10561"/>
                  </a:lnTo>
                  <a:lnTo>
                    <a:pt x="974204" y="557"/>
                  </a:lnTo>
                  <a:lnTo>
                    <a:pt x="974590" y="0"/>
                  </a:lnTo>
                  <a:lnTo>
                    <a:pt x="974847" y="475"/>
                  </a:lnTo>
                  <a:lnTo>
                    <a:pt x="975018" y="1638"/>
                  </a:lnTo>
                  <a:lnTo>
                    <a:pt x="969284" y="24752"/>
                  </a:lnTo>
                  <a:lnTo>
                    <a:pt x="965940" y="53586"/>
                  </a:lnTo>
                  <a:lnTo>
                    <a:pt x="961844" y="91199"/>
                  </a:lnTo>
                  <a:lnTo>
                    <a:pt x="961733" y="120629"/>
                  </a:lnTo>
                  <a:lnTo>
                    <a:pt x="964506" y="153465"/>
                  </a:lnTo>
                  <a:lnTo>
                    <a:pt x="966302" y="187814"/>
                  </a:lnTo>
                  <a:lnTo>
                    <a:pt x="967948" y="221142"/>
                  </a:lnTo>
                  <a:lnTo>
                    <a:pt x="971501" y="250066"/>
                  </a:lnTo>
                  <a:lnTo>
                    <a:pt x="978161" y="277032"/>
                  </a:lnTo>
                  <a:lnTo>
                    <a:pt x="989172" y="311498"/>
                  </a:lnTo>
                  <a:lnTo>
                    <a:pt x="992188" y="320747"/>
                  </a:lnTo>
                  <a:lnTo>
                    <a:pt x="1002313" y="333282"/>
                  </a:lnTo>
                  <a:lnTo>
                    <a:pt x="1013586" y="342522"/>
                  </a:lnTo>
                  <a:lnTo>
                    <a:pt x="1021418" y="352273"/>
                  </a:lnTo>
                  <a:lnTo>
                    <a:pt x="1026385" y="355550"/>
                  </a:lnTo>
                  <a:lnTo>
                    <a:pt x="1038678" y="359192"/>
                  </a:lnTo>
                  <a:lnTo>
                    <a:pt x="1050350" y="358552"/>
                  </a:lnTo>
                  <a:lnTo>
                    <a:pt x="1055833" y="357196"/>
                  </a:lnTo>
                  <a:lnTo>
                    <a:pt x="1066442" y="348917"/>
                  </a:lnTo>
                  <a:lnTo>
                    <a:pt x="1075954" y="335924"/>
                  </a:lnTo>
                  <a:lnTo>
                    <a:pt x="1086916" y="307875"/>
                  </a:lnTo>
                  <a:lnTo>
                    <a:pt x="1095778" y="282123"/>
                  </a:lnTo>
                  <a:lnTo>
                    <a:pt x="1105362" y="253744"/>
                  </a:lnTo>
                  <a:lnTo>
                    <a:pt x="1114418" y="225044"/>
                  </a:lnTo>
                  <a:lnTo>
                    <a:pt x="1121266" y="198178"/>
                  </a:lnTo>
                  <a:lnTo>
                    <a:pt x="1129881" y="163298"/>
                  </a:lnTo>
                  <a:lnTo>
                    <a:pt x="1141458" y="125905"/>
                  </a:lnTo>
                  <a:lnTo>
                    <a:pt x="1141972" y="124205"/>
                  </a:lnTo>
                  <a:lnTo>
                    <a:pt x="1142315" y="123918"/>
                  </a:lnTo>
                  <a:lnTo>
                    <a:pt x="1142543" y="124574"/>
                  </a:lnTo>
                  <a:lnTo>
                    <a:pt x="1140682" y="152837"/>
                  </a:lnTo>
                  <a:lnTo>
                    <a:pt x="1136427" y="190193"/>
                  </a:lnTo>
                  <a:lnTo>
                    <a:pt x="1135690" y="224150"/>
                  </a:lnTo>
                  <a:lnTo>
                    <a:pt x="1139517" y="256977"/>
                  </a:lnTo>
                  <a:lnTo>
                    <a:pt x="1146014" y="284107"/>
                  </a:lnTo>
                  <a:lnTo>
                    <a:pt x="1153088" y="295830"/>
                  </a:lnTo>
                  <a:lnTo>
                    <a:pt x="1162724" y="303863"/>
                  </a:lnTo>
                  <a:lnTo>
                    <a:pt x="1175473" y="310255"/>
                  </a:lnTo>
                  <a:lnTo>
                    <a:pt x="1187348" y="311403"/>
                  </a:lnTo>
                  <a:lnTo>
                    <a:pt x="1219200" y="30876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 name="SMARTInkShape-25"/>
            <p:cNvSpPr/>
            <p:nvPr/>
          </p:nvSpPr>
          <p:spPr>
            <a:xfrm>
              <a:off x="1828800" y="3789275"/>
              <a:ext cx="685535" cy="695517"/>
            </a:xfrm>
            <a:custGeom>
              <a:avLst/>
              <a:gdLst/>
              <a:ahLst/>
              <a:cxnLst/>
              <a:rect l="0" t="0" r="0" b="0"/>
              <a:pathLst>
                <a:path w="685535" h="695517">
                  <a:moveTo>
                    <a:pt x="0" y="89305"/>
                  </a:moveTo>
                  <a:lnTo>
                    <a:pt x="0" y="85260"/>
                  </a:lnTo>
                  <a:lnTo>
                    <a:pt x="847" y="84068"/>
                  </a:lnTo>
                  <a:lnTo>
                    <a:pt x="2258" y="83274"/>
                  </a:lnTo>
                  <a:lnTo>
                    <a:pt x="18234" y="77504"/>
                  </a:lnTo>
                  <a:lnTo>
                    <a:pt x="24473" y="79263"/>
                  </a:lnTo>
                  <a:lnTo>
                    <a:pt x="30068" y="87382"/>
                  </a:lnTo>
                  <a:lnTo>
                    <a:pt x="40559" y="117335"/>
                  </a:lnTo>
                  <a:lnTo>
                    <a:pt x="48236" y="145964"/>
                  </a:lnTo>
                  <a:lnTo>
                    <a:pt x="51827" y="179941"/>
                  </a:lnTo>
                  <a:lnTo>
                    <a:pt x="53041" y="217181"/>
                  </a:lnTo>
                  <a:lnTo>
                    <a:pt x="53301" y="248635"/>
                  </a:lnTo>
                  <a:lnTo>
                    <a:pt x="52467" y="251405"/>
                  </a:lnTo>
                  <a:lnTo>
                    <a:pt x="51065" y="253252"/>
                  </a:lnTo>
                  <a:lnTo>
                    <a:pt x="46775" y="256215"/>
                  </a:lnTo>
                  <a:lnTo>
                    <a:pt x="46424" y="255611"/>
                  </a:lnTo>
                  <a:lnTo>
                    <a:pt x="39655" y="222664"/>
                  </a:lnTo>
                  <a:lnTo>
                    <a:pt x="31882" y="189967"/>
                  </a:lnTo>
                  <a:lnTo>
                    <a:pt x="23765" y="162830"/>
                  </a:lnTo>
                  <a:lnTo>
                    <a:pt x="16771" y="136094"/>
                  </a:lnTo>
                  <a:lnTo>
                    <a:pt x="10840" y="110101"/>
                  </a:lnTo>
                  <a:lnTo>
                    <a:pt x="3588" y="73359"/>
                  </a:lnTo>
                  <a:lnTo>
                    <a:pt x="1910" y="46480"/>
                  </a:lnTo>
                  <a:lnTo>
                    <a:pt x="4518" y="33301"/>
                  </a:lnTo>
                  <a:lnTo>
                    <a:pt x="10757" y="24056"/>
                  </a:lnTo>
                  <a:lnTo>
                    <a:pt x="14791" y="20406"/>
                  </a:lnTo>
                  <a:lnTo>
                    <a:pt x="26047" y="16350"/>
                  </a:lnTo>
                  <a:lnTo>
                    <a:pt x="39517" y="15394"/>
                  </a:lnTo>
                  <a:lnTo>
                    <a:pt x="71118" y="21679"/>
                  </a:lnTo>
                  <a:lnTo>
                    <a:pt x="89181" y="27923"/>
                  </a:lnTo>
                  <a:lnTo>
                    <a:pt x="112784" y="45718"/>
                  </a:lnTo>
                  <a:lnTo>
                    <a:pt x="136359" y="76744"/>
                  </a:lnTo>
                  <a:lnTo>
                    <a:pt x="149905" y="107596"/>
                  </a:lnTo>
                  <a:lnTo>
                    <a:pt x="156371" y="132148"/>
                  </a:lnTo>
                  <a:lnTo>
                    <a:pt x="162067" y="159993"/>
                  </a:lnTo>
                  <a:lnTo>
                    <a:pt x="167421" y="187044"/>
                  </a:lnTo>
                  <a:lnTo>
                    <a:pt x="175195" y="223816"/>
                  </a:lnTo>
                  <a:lnTo>
                    <a:pt x="185119" y="256160"/>
                  </a:lnTo>
                  <a:lnTo>
                    <a:pt x="198783" y="282676"/>
                  </a:lnTo>
                  <a:lnTo>
                    <a:pt x="213557" y="299000"/>
                  </a:lnTo>
                  <a:lnTo>
                    <a:pt x="218571" y="302762"/>
                  </a:lnTo>
                  <a:lnTo>
                    <a:pt x="230916" y="306942"/>
                  </a:lnTo>
                  <a:lnTo>
                    <a:pt x="263583" y="309624"/>
                  </a:lnTo>
                  <a:lnTo>
                    <a:pt x="280555" y="305476"/>
                  </a:lnTo>
                  <a:lnTo>
                    <a:pt x="316191" y="284970"/>
                  </a:lnTo>
                  <a:lnTo>
                    <a:pt x="341760" y="255747"/>
                  </a:lnTo>
                  <a:lnTo>
                    <a:pt x="365422" y="220278"/>
                  </a:lnTo>
                  <a:lnTo>
                    <a:pt x="378592" y="193235"/>
                  </a:lnTo>
                  <a:lnTo>
                    <a:pt x="390090" y="165129"/>
                  </a:lnTo>
                  <a:lnTo>
                    <a:pt x="400845" y="138527"/>
                  </a:lnTo>
                  <a:lnTo>
                    <a:pt x="409011" y="112592"/>
                  </a:lnTo>
                  <a:lnTo>
                    <a:pt x="418368" y="76450"/>
                  </a:lnTo>
                  <a:lnTo>
                    <a:pt x="421152" y="65495"/>
                  </a:lnTo>
                  <a:lnTo>
                    <a:pt x="419730" y="46549"/>
                  </a:lnTo>
                  <a:lnTo>
                    <a:pt x="413453" y="30509"/>
                  </a:lnTo>
                  <a:lnTo>
                    <a:pt x="405019" y="17736"/>
                  </a:lnTo>
                  <a:lnTo>
                    <a:pt x="393368" y="8672"/>
                  </a:lnTo>
                  <a:lnTo>
                    <a:pt x="378877" y="2668"/>
                  </a:lnTo>
                  <a:lnTo>
                    <a:pt x="361148" y="0"/>
                  </a:lnTo>
                  <a:lnTo>
                    <a:pt x="328081" y="6588"/>
                  </a:lnTo>
                  <a:lnTo>
                    <a:pt x="299562" y="23309"/>
                  </a:lnTo>
                  <a:lnTo>
                    <a:pt x="275026" y="52441"/>
                  </a:lnTo>
                  <a:lnTo>
                    <a:pt x="259759" y="87884"/>
                  </a:lnTo>
                  <a:lnTo>
                    <a:pt x="249874" y="121151"/>
                  </a:lnTo>
                  <a:lnTo>
                    <a:pt x="251037" y="139866"/>
                  </a:lnTo>
                  <a:lnTo>
                    <a:pt x="253718" y="148412"/>
                  </a:lnTo>
                  <a:lnTo>
                    <a:pt x="263470" y="162423"/>
                  </a:lnTo>
                  <a:lnTo>
                    <a:pt x="276271" y="173449"/>
                  </a:lnTo>
                  <a:lnTo>
                    <a:pt x="299451" y="184416"/>
                  </a:lnTo>
                  <a:lnTo>
                    <a:pt x="330685" y="192181"/>
                  </a:lnTo>
                  <a:lnTo>
                    <a:pt x="357625" y="194011"/>
                  </a:lnTo>
                  <a:lnTo>
                    <a:pt x="394382" y="189731"/>
                  </a:lnTo>
                  <a:lnTo>
                    <a:pt x="426353" y="184590"/>
                  </a:lnTo>
                  <a:lnTo>
                    <a:pt x="449471" y="181884"/>
                  </a:lnTo>
                  <a:lnTo>
                    <a:pt x="462514" y="185766"/>
                  </a:lnTo>
                  <a:lnTo>
                    <a:pt x="473955" y="193984"/>
                  </a:lnTo>
                  <a:lnTo>
                    <a:pt x="484685" y="206102"/>
                  </a:lnTo>
                  <a:lnTo>
                    <a:pt x="496200" y="235295"/>
                  </a:lnTo>
                  <a:lnTo>
                    <a:pt x="499933" y="263127"/>
                  </a:lnTo>
                  <a:lnTo>
                    <a:pt x="501593" y="296100"/>
                  </a:lnTo>
                  <a:lnTo>
                    <a:pt x="502330" y="333332"/>
                  </a:lnTo>
                  <a:lnTo>
                    <a:pt x="502527" y="353589"/>
                  </a:lnTo>
                  <a:lnTo>
                    <a:pt x="502658" y="374715"/>
                  </a:lnTo>
                  <a:lnTo>
                    <a:pt x="502745" y="396418"/>
                  </a:lnTo>
                  <a:lnTo>
                    <a:pt x="500263" y="418507"/>
                  </a:lnTo>
                  <a:lnTo>
                    <a:pt x="496069" y="440853"/>
                  </a:lnTo>
                  <a:lnTo>
                    <a:pt x="490733" y="463370"/>
                  </a:lnTo>
                  <a:lnTo>
                    <a:pt x="486328" y="485155"/>
                  </a:lnTo>
                  <a:lnTo>
                    <a:pt x="482546" y="506452"/>
                  </a:lnTo>
                  <a:lnTo>
                    <a:pt x="479177" y="527423"/>
                  </a:lnTo>
                  <a:lnTo>
                    <a:pt x="474391" y="547330"/>
                  </a:lnTo>
                  <a:lnTo>
                    <a:pt x="462300" y="585254"/>
                  </a:lnTo>
                  <a:lnTo>
                    <a:pt x="448460" y="617349"/>
                  </a:lnTo>
                  <a:lnTo>
                    <a:pt x="428646" y="654703"/>
                  </a:lnTo>
                  <a:lnTo>
                    <a:pt x="416569" y="672486"/>
                  </a:lnTo>
                  <a:lnTo>
                    <a:pt x="402735" y="686035"/>
                  </a:lnTo>
                  <a:lnTo>
                    <a:pt x="385862" y="693185"/>
                  </a:lnTo>
                  <a:lnTo>
                    <a:pt x="367921" y="695516"/>
                  </a:lnTo>
                  <a:lnTo>
                    <a:pt x="342694" y="691222"/>
                  </a:lnTo>
                  <a:lnTo>
                    <a:pt x="314146" y="677908"/>
                  </a:lnTo>
                  <a:lnTo>
                    <a:pt x="284239" y="652420"/>
                  </a:lnTo>
                  <a:lnTo>
                    <a:pt x="253929" y="618433"/>
                  </a:lnTo>
                  <a:lnTo>
                    <a:pt x="224346" y="581552"/>
                  </a:lnTo>
                  <a:lnTo>
                    <a:pt x="199964" y="543813"/>
                  </a:lnTo>
                  <a:lnTo>
                    <a:pt x="183332" y="505820"/>
                  </a:lnTo>
                  <a:lnTo>
                    <a:pt x="178848" y="480445"/>
                  </a:lnTo>
                  <a:lnTo>
                    <a:pt x="184413" y="442359"/>
                  </a:lnTo>
                  <a:lnTo>
                    <a:pt x="200832" y="404264"/>
                  </a:lnTo>
                  <a:lnTo>
                    <a:pt x="216823" y="376606"/>
                  </a:lnTo>
                  <a:lnTo>
                    <a:pt x="236912" y="347381"/>
                  </a:lnTo>
                  <a:lnTo>
                    <a:pt x="262774" y="317459"/>
                  </a:lnTo>
                  <a:lnTo>
                    <a:pt x="293460" y="287227"/>
                  </a:lnTo>
                  <a:lnTo>
                    <a:pt x="328546" y="257704"/>
                  </a:lnTo>
                  <a:lnTo>
                    <a:pt x="348571" y="243904"/>
                  </a:lnTo>
                  <a:lnTo>
                    <a:pt x="369541" y="230471"/>
                  </a:lnTo>
                  <a:lnTo>
                    <a:pt x="391140" y="217282"/>
                  </a:lnTo>
                  <a:lnTo>
                    <a:pt x="413160" y="204256"/>
                  </a:lnTo>
                  <a:lnTo>
                    <a:pt x="435460" y="191339"/>
                  </a:lnTo>
                  <a:lnTo>
                    <a:pt x="457100" y="181035"/>
                  </a:lnTo>
                  <a:lnTo>
                    <a:pt x="478300" y="172472"/>
                  </a:lnTo>
                  <a:lnTo>
                    <a:pt x="499207" y="165069"/>
                  </a:lnTo>
                  <a:lnTo>
                    <a:pt x="519071" y="159288"/>
                  </a:lnTo>
                  <a:lnTo>
                    <a:pt x="556947" y="150606"/>
                  </a:lnTo>
                  <a:lnTo>
                    <a:pt x="589021" y="148441"/>
                  </a:lnTo>
                  <a:lnTo>
                    <a:pt x="616541" y="149454"/>
                  </a:lnTo>
                  <a:lnTo>
                    <a:pt x="648533" y="150024"/>
                  </a:lnTo>
                  <a:lnTo>
                    <a:pt x="682773" y="150256"/>
                  </a:lnTo>
                  <a:lnTo>
                    <a:pt x="683782" y="151105"/>
                  </a:lnTo>
                  <a:lnTo>
                    <a:pt x="685534" y="156825"/>
                  </a:lnTo>
                  <a:lnTo>
                    <a:pt x="677631" y="157571"/>
                  </a:lnTo>
                  <a:lnTo>
                    <a:pt x="675274" y="156829"/>
                  </a:lnTo>
                  <a:lnTo>
                    <a:pt x="673703" y="155487"/>
                  </a:lnTo>
                  <a:lnTo>
                    <a:pt x="670560" y="15026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SMARTInkShape-26"/>
            <p:cNvSpPr/>
            <p:nvPr/>
          </p:nvSpPr>
          <p:spPr>
            <a:xfrm>
              <a:off x="1165860" y="3741420"/>
              <a:ext cx="396241" cy="60961"/>
            </a:xfrm>
            <a:custGeom>
              <a:avLst/>
              <a:gdLst/>
              <a:ahLst/>
              <a:cxnLst/>
              <a:rect l="0" t="0" r="0" b="0"/>
              <a:pathLst>
                <a:path w="396241" h="60961">
                  <a:moveTo>
                    <a:pt x="0" y="60960"/>
                  </a:moveTo>
                  <a:lnTo>
                    <a:pt x="6930" y="54877"/>
                  </a:lnTo>
                  <a:lnTo>
                    <a:pt x="20774" y="47963"/>
                  </a:lnTo>
                  <a:lnTo>
                    <a:pt x="48112" y="40552"/>
                  </a:lnTo>
                  <a:lnTo>
                    <a:pt x="76699" y="35521"/>
                  </a:lnTo>
                  <a:lnTo>
                    <a:pt x="109159" y="30463"/>
                  </a:lnTo>
                  <a:lnTo>
                    <a:pt x="145035" y="25392"/>
                  </a:lnTo>
                  <a:lnTo>
                    <a:pt x="165270" y="22855"/>
                  </a:lnTo>
                  <a:lnTo>
                    <a:pt x="186380" y="20317"/>
                  </a:lnTo>
                  <a:lnTo>
                    <a:pt x="206380" y="17778"/>
                  </a:lnTo>
                  <a:lnTo>
                    <a:pt x="244407" y="12699"/>
                  </a:lnTo>
                  <a:lnTo>
                    <a:pt x="281063" y="7619"/>
                  </a:lnTo>
                  <a:lnTo>
                    <a:pt x="315417" y="3387"/>
                  </a:lnTo>
                  <a:lnTo>
                    <a:pt x="344796" y="1505"/>
                  </a:lnTo>
                  <a:lnTo>
                    <a:pt x="377046" y="446"/>
                  </a:lnTo>
                  <a:lnTo>
                    <a:pt x="39624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SMARTInkShape-27"/>
            <p:cNvSpPr/>
            <p:nvPr/>
          </p:nvSpPr>
          <p:spPr>
            <a:xfrm>
              <a:off x="2598535" y="3513918"/>
              <a:ext cx="1544054" cy="600883"/>
            </a:xfrm>
            <a:custGeom>
              <a:avLst/>
              <a:gdLst/>
              <a:ahLst/>
              <a:cxnLst/>
              <a:rect l="0" t="0" r="0" b="0"/>
              <a:pathLst>
                <a:path w="1544054" h="600883">
                  <a:moveTo>
                    <a:pt x="15125" y="90342"/>
                  </a:moveTo>
                  <a:lnTo>
                    <a:pt x="11080" y="90342"/>
                  </a:lnTo>
                  <a:lnTo>
                    <a:pt x="10735" y="92036"/>
                  </a:lnTo>
                  <a:lnTo>
                    <a:pt x="12601" y="102509"/>
                  </a:lnTo>
                  <a:lnTo>
                    <a:pt x="4298" y="138302"/>
                  </a:lnTo>
                  <a:lnTo>
                    <a:pt x="1193" y="173038"/>
                  </a:lnTo>
                  <a:lnTo>
                    <a:pt x="466" y="199909"/>
                  </a:lnTo>
                  <a:lnTo>
                    <a:pt x="143" y="229632"/>
                  </a:lnTo>
                  <a:lnTo>
                    <a:pt x="0" y="262598"/>
                  </a:lnTo>
                  <a:lnTo>
                    <a:pt x="4451" y="294747"/>
                  </a:lnTo>
                  <a:lnTo>
                    <a:pt x="10381" y="325122"/>
                  </a:lnTo>
                  <a:lnTo>
                    <a:pt x="13017" y="352733"/>
                  </a:lnTo>
                  <a:lnTo>
                    <a:pt x="18545" y="383988"/>
                  </a:lnTo>
                  <a:lnTo>
                    <a:pt x="28937" y="414236"/>
                  </a:lnTo>
                  <a:lnTo>
                    <a:pt x="30260" y="415491"/>
                  </a:lnTo>
                  <a:lnTo>
                    <a:pt x="36801" y="417671"/>
                  </a:lnTo>
                  <a:lnTo>
                    <a:pt x="57893" y="382597"/>
                  </a:lnTo>
                  <a:lnTo>
                    <a:pt x="79726" y="357841"/>
                  </a:lnTo>
                  <a:lnTo>
                    <a:pt x="109901" y="336677"/>
                  </a:lnTo>
                  <a:lnTo>
                    <a:pt x="134295" y="326824"/>
                  </a:lnTo>
                  <a:lnTo>
                    <a:pt x="162069" y="322445"/>
                  </a:lnTo>
                  <a:lnTo>
                    <a:pt x="191347" y="322757"/>
                  </a:lnTo>
                  <a:lnTo>
                    <a:pt x="222139" y="327411"/>
                  </a:lnTo>
                  <a:lnTo>
                    <a:pt x="255580" y="337946"/>
                  </a:lnTo>
                  <a:lnTo>
                    <a:pt x="285683" y="351095"/>
                  </a:lnTo>
                  <a:lnTo>
                    <a:pt x="313173" y="366252"/>
                  </a:lnTo>
                  <a:lnTo>
                    <a:pt x="349910" y="393826"/>
                  </a:lnTo>
                  <a:lnTo>
                    <a:pt x="371801" y="423444"/>
                  </a:lnTo>
                  <a:lnTo>
                    <a:pt x="383180" y="452823"/>
                  </a:lnTo>
                  <a:lnTo>
                    <a:pt x="386138" y="469885"/>
                  </a:lnTo>
                  <a:lnTo>
                    <a:pt x="382938" y="485934"/>
                  </a:lnTo>
                  <a:lnTo>
                    <a:pt x="379713" y="493770"/>
                  </a:lnTo>
                  <a:lnTo>
                    <a:pt x="367100" y="506992"/>
                  </a:lnTo>
                  <a:lnTo>
                    <a:pt x="340958" y="521698"/>
                  </a:lnTo>
                  <a:lnTo>
                    <a:pt x="311764" y="531418"/>
                  </a:lnTo>
                  <a:lnTo>
                    <a:pt x="279407" y="537402"/>
                  </a:lnTo>
                  <a:lnTo>
                    <a:pt x="254504" y="537955"/>
                  </a:lnTo>
                  <a:lnTo>
                    <a:pt x="226502" y="535379"/>
                  </a:lnTo>
                  <a:lnTo>
                    <a:pt x="197124" y="529154"/>
                  </a:lnTo>
                  <a:lnTo>
                    <a:pt x="167980" y="520743"/>
                  </a:lnTo>
                  <a:lnTo>
                    <a:pt x="140916" y="511360"/>
                  </a:lnTo>
                  <a:lnTo>
                    <a:pt x="114777" y="501546"/>
                  </a:lnTo>
                  <a:lnTo>
                    <a:pt x="80776" y="484243"/>
                  </a:lnTo>
                  <a:lnTo>
                    <a:pt x="50577" y="459685"/>
                  </a:lnTo>
                  <a:lnTo>
                    <a:pt x="43581" y="446688"/>
                  </a:lnTo>
                  <a:lnTo>
                    <a:pt x="41319" y="433291"/>
                  </a:lnTo>
                  <a:lnTo>
                    <a:pt x="43136" y="421693"/>
                  </a:lnTo>
                  <a:lnTo>
                    <a:pt x="57009" y="397553"/>
                  </a:lnTo>
                  <a:lnTo>
                    <a:pt x="91382" y="363445"/>
                  </a:lnTo>
                  <a:lnTo>
                    <a:pt x="125867" y="329776"/>
                  </a:lnTo>
                  <a:lnTo>
                    <a:pt x="163743" y="292990"/>
                  </a:lnTo>
                  <a:lnTo>
                    <a:pt x="192091" y="267897"/>
                  </a:lnTo>
                  <a:lnTo>
                    <a:pt x="221623" y="242633"/>
                  </a:lnTo>
                  <a:lnTo>
                    <a:pt x="250835" y="217293"/>
                  </a:lnTo>
                  <a:lnTo>
                    <a:pt x="277929" y="191921"/>
                  </a:lnTo>
                  <a:lnTo>
                    <a:pt x="304082" y="168790"/>
                  </a:lnTo>
                  <a:lnTo>
                    <a:pt x="340349" y="138986"/>
                  </a:lnTo>
                  <a:lnTo>
                    <a:pt x="375014" y="111360"/>
                  </a:lnTo>
                  <a:lnTo>
                    <a:pt x="386561" y="106343"/>
                  </a:lnTo>
                  <a:lnTo>
                    <a:pt x="385383" y="110436"/>
                  </a:lnTo>
                  <a:lnTo>
                    <a:pt x="374547" y="143788"/>
                  </a:lnTo>
                  <a:lnTo>
                    <a:pt x="361133" y="174099"/>
                  </a:lnTo>
                  <a:lnTo>
                    <a:pt x="348400" y="200381"/>
                  </a:lnTo>
                  <a:lnTo>
                    <a:pt x="338790" y="231253"/>
                  </a:lnTo>
                  <a:lnTo>
                    <a:pt x="330850" y="264728"/>
                  </a:lnTo>
                  <a:lnTo>
                    <a:pt x="321676" y="299363"/>
                  </a:lnTo>
                  <a:lnTo>
                    <a:pt x="314212" y="332254"/>
                  </a:lnTo>
                  <a:lnTo>
                    <a:pt x="308073" y="362959"/>
                  </a:lnTo>
                  <a:lnTo>
                    <a:pt x="302521" y="390716"/>
                  </a:lnTo>
                  <a:lnTo>
                    <a:pt x="298682" y="422053"/>
                  </a:lnTo>
                  <a:lnTo>
                    <a:pt x="302299" y="437018"/>
                  </a:lnTo>
                  <a:lnTo>
                    <a:pt x="305634" y="443379"/>
                  </a:lnTo>
                  <a:lnTo>
                    <a:pt x="316113" y="452705"/>
                  </a:lnTo>
                  <a:lnTo>
                    <a:pt x="329238" y="458826"/>
                  </a:lnTo>
                  <a:lnTo>
                    <a:pt x="343537" y="461546"/>
                  </a:lnTo>
                  <a:lnTo>
                    <a:pt x="365868" y="459032"/>
                  </a:lnTo>
                  <a:lnTo>
                    <a:pt x="388571" y="448880"/>
                  </a:lnTo>
                  <a:lnTo>
                    <a:pt x="425081" y="418112"/>
                  </a:lnTo>
                  <a:lnTo>
                    <a:pt x="454847" y="389342"/>
                  </a:lnTo>
                  <a:lnTo>
                    <a:pt x="484268" y="359369"/>
                  </a:lnTo>
                  <a:lnTo>
                    <a:pt x="515136" y="323416"/>
                  </a:lnTo>
                  <a:lnTo>
                    <a:pt x="536132" y="301908"/>
                  </a:lnTo>
                  <a:lnTo>
                    <a:pt x="537723" y="301659"/>
                  </a:lnTo>
                  <a:lnTo>
                    <a:pt x="538784" y="302340"/>
                  </a:lnTo>
                  <a:lnTo>
                    <a:pt x="539491" y="303641"/>
                  </a:lnTo>
                  <a:lnTo>
                    <a:pt x="540277" y="307344"/>
                  </a:lnTo>
                  <a:lnTo>
                    <a:pt x="526502" y="337923"/>
                  </a:lnTo>
                  <a:lnTo>
                    <a:pt x="513777" y="368028"/>
                  </a:lnTo>
                  <a:lnTo>
                    <a:pt x="498436" y="403759"/>
                  </a:lnTo>
                  <a:lnTo>
                    <a:pt x="490786" y="438899"/>
                  </a:lnTo>
                  <a:lnTo>
                    <a:pt x="490777" y="470760"/>
                  </a:lnTo>
                  <a:lnTo>
                    <a:pt x="495766" y="490557"/>
                  </a:lnTo>
                  <a:lnTo>
                    <a:pt x="506450" y="507822"/>
                  </a:lnTo>
                  <a:lnTo>
                    <a:pt x="519665" y="519446"/>
                  </a:lnTo>
                  <a:lnTo>
                    <a:pt x="543642" y="530751"/>
                  </a:lnTo>
                  <a:lnTo>
                    <a:pt x="563288" y="535000"/>
                  </a:lnTo>
                  <a:lnTo>
                    <a:pt x="598996" y="531784"/>
                  </a:lnTo>
                  <a:lnTo>
                    <a:pt x="626836" y="524734"/>
                  </a:lnTo>
                  <a:lnTo>
                    <a:pt x="662980" y="507200"/>
                  </a:lnTo>
                  <a:lnTo>
                    <a:pt x="695138" y="481873"/>
                  </a:lnTo>
                  <a:lnTo>
                    <a:pt x="722070" y="452919"/>
                  </a:lnTo>
                  <a:lnTo>
                    <a:pt x="742092" y="422891"/>
                  </a:lnTo>
                  <a:lnTo>
                    <a:pt x="754704" y="392545"/>
                  </a:lnTo>
                  <a:lnTo>
                    <a:pt x="755712" y="362105"/>
                  </a:lnTo>
                  <a:lnTo>
                    <a:pt x="746603" y="335682"/>
                  </a:lnTo>
                  <a:lnTo>
                    <a:pt x="733180" y="315811"/>
                  </a:lnTo>
                  <a:lnTo>
                    <a:pt x="710388" y="295155"/>
                  </a:lnTo>
                  <a:lnTo>
                    <a:pt x="672346" y="276739"/>
                  </a:lnTo>
                  <a:lnTo>
                    <a:pt x="641469" y="263446"/>
                  </a:lnTo>
                  <a:lnTo>
                    <a:pt x="607579" y="254615"/>
                  </a:lnTo>
                  <a:lnTo>
                    <a:pt x="574771" y="248945"/>
                  </a:lnTo>
                  <a:lnTo>
                    <a:pt x="544113" y="243105"/>
                  </a:lnTo>
                  <a:lnTo>
                    <a:pt x="562398" y="242774"/>
                  </a:lnTo>
                  <a:lnTo>
                    <a:pt x="600027" y="247985"/>
                  </a:lnTo>
                  <a:lnTo>
                    <a:pt x="637539" y="249658"/>
                  </a:lnTo>
                  <a:lnTo>
                    <a:pt x="668802" y="250050"/>
                  </a:lnTo>
                  <a:lnTo>
                    <a:pt x="702452" y="250222"/>
                  </a:lnTo>
                  <a:lnTo>
                    <a:pt x="737164" y="250301"/>
                  </a:lnTo>
                  <a:lnTo>
                    <a:pt x="772347" y="250334"/>
                  </a:lnTo>
                  <a:lnTo>
                    <a:pt x="805481" y="250350"/>
                  </a:lnTo>
                  <a:lnTo>
                    <a:pt x="836295" y="250356"/>
                  </a:lnTo>
                  <a:lnTo>
                    <a:pt x="864101" y="250360"/>
                  </a:lnTo>
                  <a:lnTo>
                    <a:pt x="895464" y="250362"/>
                  </a:lnTo>
                  <a:lnTo>
                    <a:pt x="912754" y="250362"/>
                  </a:lnTo>
                  <a:lnTo>
                    <a:pt x="915804" y="251208"/>
                  </a:lnTo>
                  <a:lnTo>
                    <a:pt x="917838" y="252620"/>
                  </a:lnTo>
                  <a:lnTo>
                    <a:pt x="919194" y="254407"/>
                  </a:lnTo>
                  <a:lnTo>
                    <a:pt x="919251" y="255599"/>
                  </a:lnTo>
                  <a:lnTo>
                    <a:pt x="918442" y="256393"/>
                  </a:lnTo>
                  <a:lnTo>
                    <a:pt x="882710" y="279101"/>
                  </a:lnTo>
                  <a:lnTo>
                    <a:pt x="848485" y="297824"/>
                  </a:lnTo>
                  <a:lnTo>
                    <a:pt x="822952" y="316611"/>
                  </a:lnTo>
                  <a:lnTo>
                    <a:pt x="787034" y="348732"/>
                  </a:lnTo>
                  <a:lnTo>
                    <a:pt x="767136" y="370282"/>
                  </a:lnTo>
                  <a:lnTo>
                    <a:pt x="746414" y="405368"/>
                  </a:lnTo>
                  <a:lnTo>
                    <a:pt x="731243" y="435896"/>
                  </a:lnTo>
                  <a:lnTo>
                    <a:pt x="727100" y="450226"/>
                  </a:lnTo>
                  <a:lnTo>
                    <a:pt x="727688" y="456418"/>
                  </a:lnTo>
                  <a:lnTo>
                    <a:pt x="732857" y="467814"/>
                  </a:lnTo>
                  <a:lnTo>
                    <a:pt x="743057" y="476265"/>
                  </a:lnTo>
                  <a:lnTo>
                    <a:pt x="749333" y="479704"/>
                  </a:lnTo>
                  <a:lnTo>
                    <a:pt x="763079" y="481267"/>
                  </a:lnTo>
                  <a:lnTo>
                    <a:pt x="789614" y="475129"/>
                  </a:lnTo>
                  <a:lnTo>
                    <a:pt x="822030" y="462586"/>
                  </a:lnTo>
                  <a:lnTo>
                    <a:pt x="853084" y="443630"/>
                  </a:lnTo>
                  <a:lnTo>
                    <a:pt x="889872" y="406884"/>
                  </a:lnTo>
                  <a:lnTo>
                    <a:pt x="909780" y="373033"/>
                  </a:lnTo>
                  <a:lnTo>
                    <a:pt x="918313" y="336192"/>
                  </a:lnTo>
                  <a:lnTo>
                    <a:pt x="920840" y="302510"/>
                  </a:lnTo>
                  <a:lnTo>
                    <a:pt x="916916" y="283699"/>
                  </a:lnTo>
                  <a:lnTo>
                    <a:pt x="908681" y="267719"/>
                  </a:lnTo>
                  <a:lnTo>
                    <a:pt x="896554" y="254971"/>
                  </a:lnTo>
                  <a:lnTo>
                    <a:pt x="875448" y="242321"/>
                  </a:lnTo>
                  <a:lnTo>
                    <a:pt x="857152" y="237255"/>
                  </a:lnTo>
                  <a:lnTo>
                    <a:pt x="836961" y="235754"/>
                  </a:lnTo>
                  <a:lnTo>
                    <a:pt x="833102" y="236390"/>
                  </a:lnTo>
                  <a:lnTo>
                    <a:pt x="831376" y="237660"/>
                  </a:lnTo>
                  <a:lnTo>
                    <a:pt x="831072" y="239354"/>
                  </a:lnTo>
                  <a:lnTo>
                    <a:pt x="832563" y="240483"/>
                  </a:lnTo>
                  <a:lnTo>
                    <a:pt x="869509" y="247781"/>
                  </a:lnTo>
                  <a:lnTo>
                    <a:pt x="904216" y="249597"/>
                  </a:lnTo>
                  <a:lnTo>
                    <a:pt x="931824" y="250022"/>
                  </a:lnTo>
                  <a:lnTo>
                    <a:pt x="965542" y="250211"/>
                  </a:lnTo>
                  <a:lnTo>
                    <a:pt x="1003106" y="250294"/>
                  </a:lnTo>
                  <a:lnTo>
                    <a:pt x="1022605" y="250317"/>
                  </a:lnTo>
                  <a:lnTo>
                    <a:pt x="1042378" y="250332"/>
                  </a:lnTo>
                  <a:lnTo>
                    <a:pt x="1080153" y="250349"/>
                  </a:lnTo>
                  <a:lnTo>
                    <a:pt x="1115004" y="250356"/>
                  </a:lnTo>
                  <a:lnTo>
                    <a:pt x="1144605" y="250360"/>
                  </a:lnTo>
                  <a:lnTo>
                    <a:pt x="1176979" y="250362"/>
                  </a:lnTo>
                  <a:lnTo>
                    <a:pt x="1213546" y="250362"/>
                  </a:lnTo>
                  <a:lnTo>
                    <a:pt x="1198725" y="251208"/>
                  </a:lnTo>
                  <a:lnTo>
                    <a:pt x="1165580" y="258651"/>
                  </a:lnTo>
                  <a:lnTo>
                    <a:pt x="1139425" y="264206"/>
                  </a:lnTo>
                  <a:lnTo>
                    <a:pt x="1110867" y="272319"/>
                  </a:lnTo>
                  <a:lnTo>
                    <a:pt x="1083499" y="286085"/>
                  </a:lnTo>
                  <a:lnTo>
                    <a:pt x="1057225" y="303493"/>
                  </a:lnTo>
                  <a:lnTo>
                    <a:pt x="1020326" y="332333"/>
                  </a:lnTo>
                  <a:lnTo>
                    <a:pt x="986502" y="370160"/>
                  </a:lnTo>
                  <a:lnTo>
                    <a:pt x="976015" y="386579"/>
                  </a:lnTo>
                  <a:lnTo>
                    <a:pt x="971354" y="402343"/>
                  </a:lnTo>
                  <a:lnTo>
                    <a:pt x="971540" y="415558"/>
                  </a:lnTo>
                  <a:lnTo>
                    <a:pt x="972775" y="421453"/>
                  </a:lnTo>
                  <a:lnTo>
                    <a:pt x="976138" y="425383"/>
                  </a:lnTo>
                  <a:lnTo>
                    <a:pt x="986649" y="429749"/>
                  </a:lnTo>
                  <a:lnTo>
                    <a:pt x="1006846" y="432207"/>
                  </a:lnTo>
                  <a:lnTo>
                    <a:pt x="1032962" y="424845"/>
                  </a:lnTo>
                  <a:lnTo>
                    <a:pt x="1066891" y="405494"/>
                  </a:lnTo>
                  <a:lnTo>
                    <a:pt x="1103070" y="368557"/>
                  </a:lnTo>
                  <a:lnTo>
                    <a:pt x="1127137" y="330820"/>
                  </a:lnTo>
                  <a:lnTo>
                    <a:pt x="1141813" y="301361"/>
                  </a:lnTo>
                  <a:lnTo>
                    <a:pt x="1153980" y="268513"/>
                  </a:lnTo>
                  <a:lnTo>
                    <a:pt x="1165031" y="231900"/>
                  </a:lnTo>
                  <a:lnTo>
                    <a:pt x="1175588" y="193897"/>
                  </a:lnTo>
                  <a:lnTo>
                    <a:pt x="1185924" y="157251"/>
                  </a:lnTo>
                  <a:lnTo>
                    <a:pt x="1193905" y="121208"/>
                  </a:lnTo>
                  <a:lnTo>
                    <a:pt x="1199427" y="87973"/>
                  </a:lnTo>
                  <a:lnTo>
                    <a:pt x="1202536" y="51069"/>
                  </a:lnTo>
                  <a:lnTo>
                    <a:pt x="1202610" y="24519"/>
                  </a:lnTo>
                  <a:lnTo>
                    <a:pt x="1197233" y="2610"/>
                  </a:lnTo>
                  <a:lnTo>
                    <a:pt x="1195203" y="1374"/>
                  </a:lnTo>
                  <a:lnTo>
                    <a:pt x="1188433" y="0"/>
                  </a:lnTo>
                  <a:lnTo>
                    <a:pt x="1179779" y="3906"/>
                  </a:lnTo>
                  <a:lnTo>
                    <a:pt x="1175101" y="7318"/>
                  </a:lnTo>
                  <a:lnTo>
                    <a:pt x="1160427" y="28301"/>
                  </a:lnTo>
                  <a:lnTo>
                    <a:pt x="1149399" y="64057"/>
                  </a:lnTo>
                  <a:lnTo>
                    <a:pt x="1139007" y="94464"/>
                  </a:lnTo>
                  <a:lnTo>
                    <a:pt x="1127615" y="128581"/>
                  </a:lnTo>
                  <a:lnTo>
                    <a:pt x="1119730" y="166322"/>
                  </a:lnTo>
                  <a:lnTo>
                    <a:pt x="1117288" y="185868"/>
                  </a:lnTo>
                  <a:lnTo>
                    <a:pt x="1115660" y="205673"/>
                  </a:lnTo>
                  <a:lnTo>
                    <a:pt x="1114575" y="225649"/>
                  </a:lnTo>
                  <a:lnTo>
                    <a:pt x="1113852" y="245740"/>
                  </a:lnTo>
                  <a:lnTo>
                    <a:pt x="1113369" y="265907"/>
                  </a:lnTo>
                  <a:lnTo>
                    <a:pt x="1113048" y="286126"/>
                  </a:lnTo>
                  <a:lnTo>
                    <a:pt x="1114527" y="305531"/>
                  </a:lnTo>
                  <a:lnTo>
                    <a:pt x="1120686" y="342897"/>
                  </a:lnTo>
                  <a:lnTo>
                    <a:pt x="1129068" y="379260"/>
                  </a:lnTo>
                  <a:lnTo>
                    <a:pt x="1139284" y="413484"/>
                  </a:lnTo>
                  <a:lnTo>
                    <a:pt x="1152291" y="442805"/>
                  </a:lnTo>
                  <a:lnTo>
                    <a:pt x="1177939" y="479067"/>
                  </a:lnTo>
                  <a:lnTo>
                    <a:pt x="1206988" y="507215"/>
                  </a:lnTo>
                  <a:lnTo>
                    <a:pt x="1241089" y="523552"/>
                  </a:lnTo>
                  <a:lnTo>
                    <a:pt x="1278004" y="533755"/>
                  </a:lnTo>
                  <a:lnTo>
                    <a:pt x="1305385" y="534923"/>
                  </a:lnTo>
                  <a:lnTo>
                    <a:pt x="1334487" y="531774"/>
                  </a:lnTo>
                  <a:lnTo>
                    <a:pt x="1364355" y="524729"/>
                  </a:lnTo>
                  <a:lnTo>
                    <a:pt x="1392305" y="511439"/>
                  </a:lnTo>
                  <a:lnTo>
                    <a:pt x="1419685" y="493396"/>
                  </a:lnTo>
                  <a:lnTo>
                    <a:pt x="1448787" y="471266"/>
                  </a:lnTo>
                  <a:lnTo>
                    <a:pt x="1476397" y="447319"/>
                  </a:lnTo>
                  <a:lnTo>
                    <a:pt x="1501086" y="421719"/>
                  </a:lnTo>
                  <a:lnTo>
                    <a:pt x="1520525" y="393407"/>
                  </a:lnTo>
                  <a:lnTo>
                    <a:pt x="1537659" y="356998"/>
                  </a:lnTo>
                  <a:lnTo>
                    <a:pt x="1544053" y="328807"/>
                  </a:lnTo>
                  <a:lnTo>
                    <a:pt x="1541033" y="314577"/>
                  </a:lnTo>
                  <a:lnTo>
                    <a:pt x="1537857" y="308412"/>
                  </a:lnTo>
                  <a:lnTo>
                    <a:pt x="1527555" y="299304"/>
                  </a:lnTo>
                  <a:lnTo>
                    <a:pt x="1521251" y="295690"/>
                  </a:lnTo>
                  <a:lnTo>
                    <a:pt x="1502959" y="293933"/>
                  </a:lnTo>
                  <a:lnTo>
                    <a:pt x="1481564" y="297666"/>
                  </a:lnTo>
                  <a:lnTo>
                    <a:pt x="1448787" y="315743"/>
                  </a:lnTo>
                  <a:lnTo>
                    <a:pt x="1421928" y="335865"/>
                  </a:lnTo>
                  <a:lnTo>
                    <a:pt x="1397573" y="365692"/>
                  </a:lnTo>
                  <a:lnTo>
                    <a:pt x="1376306" y="403220"/>
                  </a:lnTo>
                  <a:lnTo>
                    <a:pt x="1367079" y="425081"/>
                  </a:lnTo>
                  <a:lnTo>
                    <a:pt x="1358388" y="448121"/>
                  </a:lnTo>
                  <a:lnTo>
                    <a:pt x="1350900" y="470255"/>
                  </a:lnTo>
                  <a:lnTo>
                    <a:pt x="1344215" y="491784"/>
                  </a:lnTo>
                  <a:lnTo>
                    <a:pt x="1338065" y="512910"/>
                  </a:lnTo>
                  <a:lnTo>
                    <a:pt x="1328974" y="549930"/>
                  </a:lnTo>
                  <a:lnTo>
                    <a:pt x="1318145" y="60088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37" name="SMARTInkShape-28"/>
          <p:cNvSpPr/>
          <p:nvPr/>
        </p:nvSpPr>
        <p:spPr>
          <a:xfrm>
            <a:off x="472535" y="4214426"/>
            <a:ext cx="2184902" cy="600825"/>
          </a:xfrm>
          <a:custGeom>
            <a:avLst/>
            <a:gdLst/>
            <a:ahLst/>
            <a:cxnLst/>
            <a:rect l="0" t="0" r="0" b="0"/>
            <a:pathLst>
              <a:path w="2184902" h="600825">
                <a:moveTo>
                  <a:pt x="15145" y="52774"/>
                </a:moveTo>
                <a:lnTo>
                  <a:pt x="11100" y="48729"/>
                </a:lnTo>
                <a:lnTo>
                  <a:pt x="9114" y="44485"/>
                </a:lnTo>
                <a:lnTo>
                  <a:pt x="1535" y="9096"/>
                </a:lnTo>
                <a:lnTo>
                  <a:pt x="0" y="0"/>
                </a:lnTo>
                <a:lnTo>
                  <a:pt x="757" y="19395"/>
                </a:lnTo>
                <a:lnTo>
                  <a:pt x="6467" y="57441"/>
                </a:lnTo>
                <a:lnTo>
                  <a:pt x="11257" y="90469"/>
                </a:lnTo>
                <a:lnTo>
                  <a:pt x="15675" y="116941"/>
                </a:lnTo>
                <a:lnTo>
                  <a:pt x="20460" y="146486"/>
                </a:lnTo>
                <a:lnTo>
                  <a:pt x="25410" y="179372"/>
                </a:lnTo>
                <a:lnTo>
                  <a:pt x="30431" y="213744"/>
                </a:lnTo>
                <a:lnTo>
                  <a:pt x="36332" y="249624"/>
                </a:lnTo>
                <a:lnTo>
                  <a:pt x="40276" y="268674"/>
                </a:lnTo>
                <a:lnTo>
                  <a:pt x="48328" y="306210"/>
                </a:lnTo>
                <a:lnTo>
                  <a:pt x="54729" y="339825"/>
                </a:lnTo>
                <a:lnTo>
                  <a:pt x="62653" y="369441"/>
                </a:lnTo>
                <a:lnTo>
                  <a:pt x="70973" y="395868"/>
                </a:lnTo>
                <a:lnTo>
                  <a:pt x="83213" y="433655"/>
                </a:lnTo>
                <a:lnTo>
                  <a:pt x="88936" y="446720"/>
                </a:lnTo>
                <a:lnTo>
                  <a:pt x="91204" y="456054"/>
                </a:lnTo>
                <a:lnTo>
                  <a:pt x="91339" y="423477"/>
                </a:lnTo>
                <a:lnTo>
                  <a:pt x="91344" y="386854"/>
                </a:lnTo>
                <a:lnTo>
                  <a:pt x="91345" y="349215"/>
                </a:lnTo>
                <a:lnTo>
                  <a:pt x="93603" y="319255"/>
                </a:lnTo>
                <a:lnTo>
                  <a:pt x="98275" y="300750"/>
                </a:lnTo>
                <a:lnTo>
                  <a:pt x="115818" y="269553"/>
                </a:lnTo>
                <a:lnTo>
                  <a:pt x="125928" y="261163"/>
                </a:lnTo>
                <a:lnTo>
                  <a:pt x="141385" y="253937"/>
                </a:lnTo>
                <a:lnTo>
                  <a:pt x="145025" y="252922"/>
                </a:lnTo>
                <a:lnTo>
                  <a:pt x="153585" y="254053"/>
                </a:lnTo>
                <a:lnTo>
                  <a:pt x="172878" y="261678"/>
                </a:lnTo>
                <a:lnTo>
                  <a:pt x="180640" y="268669"/>
                </a:lnTo>
                <a:lnTo>
                  <a:pt x="201286" y="298798"/>
                </a:lnTo>
                <a:lnTo>
                  <a:pt x="218770" y="335647"/>
                </a:lnTo>
                <a:lnTo>
                  <a:pt x="226582" y="371493"/>
                </a:lnTo>
                <a:lnTo>
                  <a:pt x="227935" y="395283"/>
                </a:lnTo>
                <a:lnTo>
                  <a:pt x="223736" y="410740"/>
                </a:lnTo>
                <a:lnTo>
                  <a:pt x="207714" y="448145"/>
                </a:lnTo>
                <a:lnTo>
                  <a:pt x="194593" y="464937"/>
                </a:lnTo>
                <a:lnTo>
                  <a:pt x="169968" y="481455"/>
                </a:lnTo>
                <a:lnTo>
                  <a:pt x="154810" y="485438"/>
                </a:lnTo>
                <a:lnTo>
                  <a:pt x="139595" y="486617"/>
                </a:lnTo>
                <a:lnTo>
                  <a:pt x="131698" y="484635"/>
                </a:lnTo>
                <a:lnTo>
                  <a:pt x="128407" y="482921"/>
                </a:lnTo>
                <a:lnTo>
                  <a:pt x="126213" y="480932"/>
                </a:lnTo>
                <a:lnTo>
                  <a:pt x="123775" y="476464"/>
                </a:lnTo>
                <a:lnTo>
                  <a:pt x="123972" y="474088"/>
                </a:lnTo>
                <a:lnTo>
                  <a:pt x="128113" y="461932"/>
                </a:lnTo>
                <a:lnTo>
                  <a:pt x="128557" y="457625"/>
                </a:lnTo>
                <a:lnTo>
                  <a:pt x="133566" y="448326"/>
                </a:lnTo>
                <a:lnTo>
                  <a:pt x="162545" y="412443"/>
                </a:lnTo>
                <a:lnTo>
                  <a:pt x="177176" y="402280"/>
                </a:lnTo>
                <a:lnTo>
                  <a:pt x="211906" y="388857"/>
                </a:lnTo>
                <a:lnTo>
                  <a:pt x="228748" y="385025"/>
                </a:lnTo>
                <a:lnTo>
                  <a:pt x="264897" y="387205"/>
                </a:lnTo>
                <a:lnTo>
                  <a:pt x="296748" y="391932"/>
                </a:lnTo>
                <a:lnTo>
                  <a:pt x="327498" y="401018"/>
                </a:lnTo>
                <a:lnTo>
                  <a:pt x="348712" y="409300"/>
                </a:lnTo>
                <a:lnTo>
                  <a:pt x="386166" y="446609"/>
                </a:lnTo>
                <a:lnTo>
                  <a:pt x="405875" y="466360"/>
                </a:lnTo>
                <a:lnTo>
                  <a:pt x="413452" y="469423"/>
                </a:lnTo>
                <a:lnTo>
                  <a:pt x="428068" y="471390"/>
                </a:lnTo>
                <a:lnTo>
                  <a:pt x="440505" y="467685"/>
                </a:lnTo>
                <a:lnTo>
                  <a:pt x="447752" y="461264"/>
                </a:lnTo>
                <a:lnTo>
                  <a:pt x="467194" y="436767"/>
                </a:lnTo>
                <a:lnTo>
                  <a:pt x="475805" y="411330"/>
                </a:lnTo>
                <a:lnTo>
                  <a:pt x="477886" y="381498"/>
                </a:lnTo>
                <a:lnTo>
                  <a:pt x="473516" y="347071"/>
                </a:lnTo>
                <a:lnTo>
                  <a:pt x="466712" y="309184"/>
                </a:lnTo>
                <a:lnTo>
                  <a:pt x="463056" y="290460"/>
                </a:lnTo>
                <a:lnTo>
                  <a:pt x="457889" y="271564"/>
                </a:lnTo>
                <a:lnTo>
                  <a:pt x="457628" y="271447"/>
                </a:lnTo>
                <a:lnTo>
                  <a:pt x="457453" y="272216"/>
                </a:lnTo>
                <a:lnTo>
                  <a:pt x="453163" y="277343"/>
                </a:lnTo>
                <a:lnTo>
                  <a:pt x="453377" y="286356"/>
                </a:lnTo>
                <a:lnTo>
                  <a:pt x="456369" y="316883"/>
                </a:lnTo>
                <a:lnTo>
                  <a:pt x="460932" y="345612"/>
                </a:lnTo>
                <a:lnTo>
                  <a:pt x="467646" y="379618"/>
                </a:lnTo>
                <a:lnTo>
                  <a:pt x="479043" y="412459"/>
                </a:lnTo>
                <a:lnTo>
                  <a:pt x="489099" y="443640"/>
                </a:lnTo>
                <a:lnTo>
                  <a:pt x="501486" y="470282"/>
                </a:lnTo>
                <a:lnTo>
                  <a:pt x="510979" y="481891"/>
                </a:lnTo>
                <a:lnTo>
                  <a:pt x="538714" y="505669"/>
                </a:lnTo>
                <a:lnTo>
                  <a:pt x="545869" y="508061"/>
                </a:lnTo>
                <a:lnTo>
                  <a:pt x="565136" y="509722"/>
                </a:lnTo>
                <a:lnTo>
                  <a:pt x="570877" y="507604"/>
                </a:lnTo>
                <a:lnTo>
                  <a:pt x="585506" y="495300"/>
                </a:lnTo>
                <a:lnTo>
                  <a:pt x="590372" y="486237"/>
                </a:lnTo>
                <a:lnTo>
                  <a:pt x="598142" y="461599"/>
                </a:lnTo>
                <a:lnTo>
                  <a:pt x="596637" y="447286"/>
                </a:lnTo>
                <a:lnTo>
                  <a:pt x="599107" y="437308"/>
                </a:lnTo>
                <a:lnTo>
                  <a:pt x="596922" y="430682"/>
                </a:lnTo>
                <a:lnTo>
                  <a:pt x="597730" y="430866"/>
                </a:lnTo>
                <a:lnTo>
                  <a:pt x="599115" y="431835"/>
                </a:lnTo>
                <a:lnTo>
                  <a:pt x="599192" y="433328"/>
                </a:lnTo>
                <a:lnTo>
                  <a:pt x="597019" y="437245"/>
                </a:lnTo>
                <a:lnTo>
                  <a:pt x="596948" y="440321"/>
                </a:lnTo>
                <a:lnTo>
                  <a:pt x="608270" y="473229"/>
                </a:lnTo>
                <a:lnTo>
                  <a:pt x="630331" y="510152"/>
                </a:lnTo>
                <a:lnTo>
                  <a:pt x="655482" y="533560"/>
                </a:lnTo>
                <a:lnTo>
                  <a:pt x="686910" y="550041"/>
                </a:lnTo>
                <a:lnTo>
                  <a:pt x="701480" y="550923"/>
                </a:lnTo>
                <a:lnTo>
                  <a:pt x="716423" y="547647"/>
                </a:lnTo>
                <a:lnTo>
                  <a:pt x="738269" y="536282"/>
                </a:lnTo>
                <a:lnTo>
                  <a:pt x="755842" y="521344"/>
                </a:lnTo>
                <a:lnTo>
                  <a:pt x="770927" y="500361"/>
                </a:lnTo>
                <a:lnTo>
                  <a:pt x="781135" y="472224"/>
                </a:lnTo>
                <a:lnTo>
                  <a:pt x="789522" y="436606"/>
                </a:lnTo>
                <a:lnTo>
                  <a:pt x="794782" y="408786"/>
                </a:lnTo>
                <a:lnTo>
                  <a:pt x="797684" y="379489"/>
                </a:lnTo>
                <a:lnTo>
                  <a:pt x="798973" y="350381"/>
                </a:lnTo>
                <a:lnTo>
                  <a:pt x="799546" y="323333"/>
                </a:lnTo>
                <a:lnTo>
                  <a:pt x="797543" y="294942"/>
                </a:lnTo>
                <a:lnTo>
                  <a:pt x="793831" y="267085"/>
                </a:lnTo>
                <a:lnTo>
                  <a:pt x="786981" y="232361"/>
                </a:lnTo>
                <a:lnTo>
                  <a:pt x="777081" y="194803"/>
                </a:lnTo>
                <a:lnTo>
                  <a:pt x="768827" y="171259"/>
                </a:lnTo>
                <a:lnTo>
                  <a:pt x="756534" y="161176"/>
                </a:lnTo>
                <a:lnTo>
                  <a:pt x="755785" y="161448"/>
                </a:lnTo>
                <a:lnTo>
                  <a:pt x="755285" y="162477"/>
                </a:lnTo>
                <a:lnTo>
                  <a:pt x="754482" y="174257"/>
                </a:lnTo>
                <a:lnTo>
                  <a:pt x="762600" y="208377"/>
                </a:lnTo>
                <a:lnTo>
                  <a:pt x="769731" y="241118"/>
                </a:lnTo>
                <a:lnTo>
                  <a:pt x="775543" y="268562"/>
                </a:lnTo>
                <a:lnTo>
                  <a:pt x="783771" y="297694"/>
                </a:lnTo>
                <a:lnTo>
                  <a:pt x="793072" y="327574"/>
                </a:lnTo>
                <a:lnTo>
                  <a:pt x="802850" y="357787"/>
                </a:lnTo>
                <a:lnTo>
                  <a:pt x="812841" y="388149"/>
                </a:lnTo>
                <a:lnTo>
                  <a:pt x="823940" y="425711"/>
                </a:lnTo>
                <a:lnTo>
                  <a:pt x="836636" y="458290"/>
                </a:lnTo>
                <a:lnTo>
                  <a:pt x="850013" y="491862"/>
                </a:lnTo>
                <a:lnTo>
                  <a:pt x="868450" y="524961"/>
                </a:lnTo>
                <a:lnTo>
                  <a:pt x="868580" y="492070"/>
                </a:lnTo>
                <a:lnTo>
                  <a:pt x="864539" y="459682"/>
                </a:lnTo>
                <a:lnTo>
                  <a:pt x="866069" y="430632"/>
                </a:lnTo>
                <a:lnTo>
                  <a:pt x="867840" y="400576"/>
                </a:lnTo>
                <a:lnTo>
                  <a:pt x="872409" y="374266"/>
                </a:lnTo>
                <a:lnTo>
                  <a:pt x="883171" y="350384"/>
                </a:lnTo>
                <a:lnTo>
                  <a:pt x="892283" y="339420"/>
                </a:lnTo>
                <a:lnTo>
                  <a:pt x="902824" y="331726"/>
                </a:lnTo>
                <a:lnTo>
                  <a:pt x="915976" y="325483"/>
                </a:lnTo>
                <a:lnTo>
                  <a:pt x="930288" y="324402"/>
                </a:lnTo>
                <a:lnTo>
                  <a:pt x="945115" y="327591"/>
                </a:lnTo>
                <a:lnTo>
                  <a:pt x="982928" y="348148"/>
                </a:lnTo>
                <a:lnTo>
                  <a:pt x="1001713" y="362871"/>
                </a:lnTo>
                <a:lnTo>
                  <a:pt x="1013958" y="382004"/>
                </a:lnTo>
                <a:lnTo>
                  <a:pt x="1024834" y="411225"/>
                </a:lnTo>
                <a:lnTo>
                  <a:pt x="1026641" y="433019"/>
                </a:lnTo>
                <a:lnTo>
                  <a:pt x="1020095" y="455983"/>
                </a:lnTo>
                <a:lnTo>
                  <a:pt x="1014663" y="466505"/>
                </a:lnTo>
                <a:lnTo>
                  <a:pt x="987633" y="496402"/>
                </a:lnTo>
                <a:lnTo>
                  <a:pt x="977657" y="503378"/>
                </a:lnTo>
                <a:lnTo>
                  <a:pt x="958476" y="508019"/>
                </a:lnTo>
                <a:lnTo>
                  <a:pt x="924775" y="509802"/>
                </a:lnTo>
                <a:lnTo>
                  <a:pt x="891805" y="509973"/>
                </a:lnTo>
                <a:lnTo>
                  <a:pt x="924018" y="509974"/>
                </a:lnTo>
                <a:lnTo>
                  <a:pt x="953665" y="509128"/>
                </a:lnTo>
                <a:lnTo>
                  <a:pt x="991256" y="501685"/>
                </a:lnTo>
                <a:lnTo>
                  <a:pt x="1021207" y="494536"/>
                </a:lnTo>
                <a:lnTo>
                  <a:pt x="1051531" y="487056"/>
                </a:lnTo>
                <a:lnTo>
                  <a:pt x="1081965" y="477219"/>
                </a:lnTo>
                <a:lnTo>
                  <a:pt x="1118544" y="458724"/>
                </a:lnTo>
                <a:lnTo>
                  <a:pt x="1154618" y="438765"/>
                </a:lnTo>
                <a:lnTo>
                  <a:pt x="1190632" y="409213"/>
                </a:lnTo>
                <a:lnTo>
                  <a:pt x="1205401" y="398368"/>
                </a:lnTo>
                <a:lnTo>
                  <a:pt x="1214668" y="385654"/>
                </a:lnTo>
                <a:lnTo>
                  <a:pt x="1217791" y="376148"/>
                </a:lnTo>
                <a:lnTo>
                  <a:pt x="1218932" y="366803"/>
                </a:lnTo>
                <a:lnTo>
                  <a:pt x="1212529" y="358774"/>
                </a:lnTo>
                <a:lnTo>
                  <a:pt x="1209691" y="358108"/>
                </a:lnTo>
                <a:lnTo>
                  <a:pt x="1207749" y="357929"/>
                </a:lnTo>
                <a:lnTo>
                  <a:pt x="1203333" y="359991"/>
                </a:lnTo>
                <a:lnTo>
                  <a:pt x="1200971" y="361724"/>
                </a:lnTo>
                <a:lnTo>
                  <a:pt x="1179134" y="390986"/>
                </a:lnTo>
                <a:lnTo>
                  <a:pt x="1167806" y="427191"/>
                </a:lnTo>
                <a:lnTo>
                  <a:pt x="1162231" y="448474"/>
                </a:lnTo>
                <a:lnTo>
                  <a:pt x="1165188" y="465882"/>
                </a:lnTo>
                <a:lnTo>
                  <a:pt x="1176183" y="492074"/>
                </a:lnTo>
                <a:lnTo>
                  <a:pt x="1187667" y="507399"/>
                </a:lnTo>
                <a:lnTo>
                  <a:pt x="1201793" y="518618"/>
                </a:lnTo>
                <a:lnTo>
                  <a:pt x="1235075" y="532634"/>
                </a:lnTo>
                <a:lnTo>
                  <a:pt x="1260924" y="538910"/>
                </a:lnTo>
                <a:lnTo>
                  <a:pt x="1281167" y="535951"/>
                </a:lnTo>
                <a:lnTo>
                  <a:pt x="1312279" y="524956"/>
                </a:lnTo>
                <a:lnTo>
                  <a:pt x="1347180" y="512480"/>
                </a:lnTo>
                <a:lnTo>
                  <a:pt x="1355896" y="507418"/>
                </a:lnTo>
                <a:lnTo>
                  <a:pt x="1365563" y="495764"/>
                </a:lnTo>
                <a:lnTo>
                  <a:pt x="1381589" y="466662"/>
                </a:lnTo>
                <a:lnTo>
                  <a:pt x="1385217" y="451514"/>
                </a:lnTo>
                <a:lnTo>
                  <a:pt x="1386611" y="421071"/>
                </a:lnTo>
                <a:lnTo>
                  <a:pt x="1382170" y="410912"/>
                </a:lnTo>
                <a:lnTo>
                  <a:pt x="1359637" y="378176"/>
                </a:lnTo>
                <a:lnTo>
                  <a:pt x="1330462" y="348967"/>
                </a:lnTo>
                <a:lnTo>
                  <a:pt x="1293510" y="330840"/>
                </a:lnTo>
                <a:lnTo>
                  <a:pt x="1257249" y="327314"/>
                </a:lnTo>
                <a:lnTo>
                  <a:pt x="1247911" y="328039"/>
                </a:lnTo>
                <a:lnTo>
                  <a:pt x="1240939" y="331183"/>
                </a:lnTo>
                <a:lnTo>
                  <a:pt x="1238741" y="333206"/>
                </a:lnTo>
                <a:lnTo>
                  <a:pt x="1236299" y="337713"/>
                </a:lnTo>
                <a:lnTo>
                  <a:pt x="1234602" y="350015"/>
                </a:lnTo>
                <a:lnTo>
                  <a:pt x="1234396" y="356081"/>
                </a:lnTo>
                <a:lnTo>
                  <a:pt x="1238405" y="361177"/>
                </a:lnTo>
                <a:lnTo>
                  <a:pt x="1242641" y="363408"/>
                </a:lnTo>
                <a:lnTo>
                  <a:pt x="1256304" y="364841"/>
                </a:lnTo>
                <a:lnTo>
                  <a:pt x="1291168" y="365174"/>
                </a:lnTo>
                <a:lnTo>
                  <a:pt x="1326244" y="365192"/>
                </a:lnTo>
                <a:lnTo>
                  <a:pt x="1363946" y="359163"/>
                </a:lnTo>
                <a:lnTo>
                  <a:pt x="1384505" y="355787"/>
                </a:lnTo>
                <a:lnTo>
                  <a:pt x="1417087" y="345485"/>
                </a:lnTo>
                <a:lnTo>
                  <a:pt x="1452910" y="342518"/>
                </a:lnTo>
                <a:lnTo>
                  <a:pt x="1456255" y="342457"/>
                </a:lnTo>
                <a:lnTo>
                  <a:pt x="1462230" y="344646"/>
                </a:lnTo>
                <a:lnTo>
                  <a:pt x="1472964" y="352951"/>
                </a:lnTo>
                <a:lnTo>
                  <a:pt x="1475864" y="357777"/>
                </a:lnTo>
                <a:lnTo>
                  <a:pt x="1485855" y="390899"/>
                </a:lnTo>
                <a:lnTo>
                  <a:pt x="1497125" y="427200"/>
                </a:lnTo>
                <a:lnTo>
                  <a:pt x="1522420" y="458537"/>
                </a:lnTo>
                <a:lnTo>
                  <a:pt x="1555193" y="473996"/>
                </a:lnTo>
                <a:lnTo>
                  <a:pt x="1577484" y="481911"/>
                </a:lnTo>
                <a:lnTo>
                  <a:pt x="1613009" y="480849"/>
                </a:lnTo>
                <a:lnTo>
                  <a:pt x="1647621" y="477504"/>
                </a:lnTo>
                <a:lnTo>
                  <a:pt x="1674579" y="469026"/>
                </a:lnTo>
                <a:lnTo>
                  <a:pt x="1702399" y="450992"/>
                </a:lnTo>
                <a:lnTo>
                  <a:pt x="1727144" y="426080"/>
                </a:lnTo>
                <a:lnTo>
                  <a:pt x="1747279" y="390589"/>
                </a:lnTo>
                <a:lnTo>
                  <a:pt x="1747924" y="380432"/>
                </a:lnTo>
                <a:lnTo>
                  <a:pt x="1745389" y="371120"/>
                </a:lnTo>
                <a:lnTo>
                  <a:pt x="1741440" y="364158"/>
                </a:lnTo>
                <a:lnTo>
                  <a:pt x="1730412" y="355480"/>
                </a:lnTo>
                <a:lnTo>
                  <a:pt x="1716420" y="351591"/>
                </a:lnTo>
                <a:lnTo>
                  <a:pt x="1690438" y="351124"/>
                </a:lnTo>
                <a:lnTo>
                  <a:pt x="1658588" y="356050"/>
                </a:lnTo>
                <a:lnTo>
                  <a:pt x="1640491" y="358589"/>
                </a:lnTo>
                <a:lnTo>
                  <a:pt x="1608176" y="374018"/>
                </a:lnTo>
                <a:lnTo>
                  <a:pt x="1577334" y="393372"/>
                </a:lnTo>
                <a:lnTo>
                  <a:pt x="1566560" y="405658"/>
                </a:lnTo>
                <a:lnTo>
                  <a:pt x="1545515" y="441705"/>
                </a:lnTo>
                <a:lnTo>
                  <a:pt x="1541976" y="456773"/>
                </a:lnTo>
                <a:lnTo>
                  <a:pt x="1544029" y="479535"/>
                </a:lnTo>
                <a:lnTo>
                  <a:pt x="1553155" y="509982"/>
                </a:lnTo>
                <a:lnTo>
                  <a:pt x="1567379" y="532836"/>
                </a:lnTo>
                <a:lnTo>
                  <a:pt x="1601668" y="561057"/>
                </a:lnTo>
                <a:lnTo>
                  <a:pt x="1637009" y="583188"/>
                </a:lnTo>
                <a:lnTo>
                  <a:pt x="1668801" y="594696"/>
                </a:lnTo>
                <a:lnTo>
                  <a:pt x="1700987" y="599424"/>
                </a:lnTo>
                <a:lnTo>
                  <a:pt x="1731972" y="600824"/>
                </a:lnTo>
                <a:lnTo>
                  <a:pt x="1767546" y="595214"/>
                </a:lnTo>
                <a:lnTo>
                  <a:pt x="1804050" y="583695"/>
                </a:lnTo>
                <a:lnTo>
                  <a:pt x="1828173" y="567941"/>
                </a:lnTo>
                <a:lnTo>
                  <a:pt x="1861499" y="531593"/>
                </a:lnTo>
                <a:lnTo>
                  <a:pt x="1890122" y="493987"/>
                </a:lnTo>
                <a:lnTo>
                  <a:pt x="1910402" y="464033"/>
                </a:lnTo>
                <a:lnTo>
                  <a:pt x="1929394" y="431450"/>
                </a:lnTo>
                <a:lnTo>
                  <a:pt x="1951108" y="397243"/>
                </a:lnTo>
                <a:lnTo>
                  <a:pt x="1977155" y="359389"/>
                </a:lnTo>
                <a:lnTo>
                  <a:pt x="2009811" y="321971"/>
                </a:lnTo>
                <a:lnTo>
                  <a:pt x="2021803" y="311270"/>
                </a:lnTo>
                <a:lnTo>
                  <a:pt x="2041988" y="301334"/>
                </a:lnTo>
                <a:lnTo>
                  <a:pt x="2053602" y="298711"/>
                </a:lnTo>
                <a:lnTo>
                  <a:pt x="2064408" y="299804"/>
                </a:lnTo>
                <a:lnTo>
                  <a:pt x="2082270" y="307437"/>
                </a:lnTo>
                <a:lnTo>
                  <a:pt x="2107015" y="325187"/>
                </a:lnTo>
                <a:lnTo>
                  <a:pt x="2133446" y="357166"/>
                </a:lnTo>
                <a:lnTo>
                  <a:pt x="2150515" y="386146"/>
                </a:lnTo>
                <a:lnTo>
                  <a:pt x="2165450" y="416181"/>
                </a:lnTo>
                <a:lnTo>
                  <a:pt x="2175614" y="446530"/>
                </a:lnTo>
                <a:lnTo>
                  <a:pt x="2183141" y="476124"/>
                </a:lnTo>
                <a:lnTo>
                  <a:pt x="2184901" y="500508"/>
                </a:lnTo>
                <a:lnTo>
                  <a:pt x="2178339" y="524348"/>
                </a:lnTo>
                <a:lnTo>
                  <a:pt x="2171343" y="537940"/>
                </a:lnTo>
                <a:lnTo>
                  <a:pt x="2168890" y="541318"/>
                </a:lnTo>
                <a:lnTo>
                  <a:pt x="2136643" y="558087"/>
                </a:lnTo>
                <a:lnTo>
                  <a:pt x="2115843" y="562281"/>
                </a:lnTo>
                <a:lnTo>
                  <a:pt x="2100520" y="562162"/>
                </a:lnTo>
                <a:lnTo>
                  <a:pt x="2063892" y="555996"/>
                </a:lnTo>
                <a:lnTo>
                  <a:pt x="2057305" y="55569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42" name="SMARTInkShape-Group8"/>
          <p:cNvGrpSpPr/>
          <p:nvPr/>
        </p:nvGrpSpPr>
        <p:grpSpPr>
          <a:xfrm>
            <a:off x="594360" y="4702316"/>
            <a:ext cx="3238501" cy="584283"/>
            <a:chOff x="594360" y="4702316"/>
            <a:chExt cx="3238501" cy="584283"/>
          </a:xfrm>
        </p:grpSpPr>
        <p:sp>
          <p:nvSpPr>
            <p:cNvPr id="38" name="SMARTInkShape-29"/>
            <p:cNvSpPr/>
            <p:nvPr/>
          </p:nvSpPr>
          <p:spPr>
            <a:xfrm>
              <a:off x="594360" y="4739954"/>
              <a:ext cx="434341" cy="546645"/>
            </a:xfrm>
            <a:custGeom>
              <a:avLst/>
              <a:gdLst/>
              <a:ahLst/>
              <a:cxnLst/>
              <a:rect l="0" t="0" r="0" b="0"/>
              <a:pathLst>
                <a:path w="434341" h="546645">
                  <a:moveTo>
                    <a:pt x="0" y="7306"/>
                  </a:moveTo>
                  <a:lnTo>
                    <a:pt x="0" y="0"/>
                  </a:lnTo>
                  <a:lnTo>
                    <a:pt x="847" y="26183"/>
                  </a:lnTo>
                  <a:lnTo>
                    <a:pt x="4045" y="35733"/>
                  </a:lnTo>
                  <a:lnTo>
                    <a:pt x="1677" y="67829"/>
                  </a:lnTo>
                  <a:lnTo>
                    <a:pt x="497" y="98523"/>
                  </a:lnTo>
                  <a:lnTo>
                    <a:pt x="221" y="124893"/>
                  </a:lnTo>
                  <a:lnTo>
                    <a:pt x="2356" y="151290"/>
                  </a:lnTo>
                  <a:lnTo>
                    <a:pt x="6127" y="177978"/>
                  </a:lnTo>
                  <a:lnTo>
                    <a:pt x="10625" y="206774"/>
                  </a:lnTo>
                  <a:lnTo>
                    <a:pt x="13189" y="234247"/>
                  </a:lnTo>
                  <a:lnTo>
                    <a:pt x="15175" y="260569"/>
                  </a:lnTo>
                  <a:lnTo>
                    <a:pt x="19360" y="298342"/>
                  </a:lnTo>
                  <a:lnTo>
                    <a:pt x="17684" y="331359"/>
                  </a:lnTo>
                  <a:lnTo>
                    <a:pt x="20950" y="361743"/>
                  </a:lnTo>
                  <a:lnTo>
                    <a:pt x="22609" y="399013"/>
                  </a:lnTo>
                  <a:lnTo>
                    <a:pt x="22838" y="416660"/>
                  </a:lnTo>
                  <a:lnTo>
                    <a:pt x="23692" y="416522"/>
                  </a:lnTo>
                  <a:lnTo>
                    <a:pt x="33464" y="407993"/>
                  </a:lnTo>
                  <a:lnTo>
                    <a:pt x="36040" y="398749"/>
                  </a:lnTo>
                  <a:lnTo>
                    <a:pt x="41738" y="372119"/>
                  </a:lnTo>
                  <a:lnTo>
                    <a:pt x="57100" y="337162"/>
                  </a:lnTo>
                  <a:lnTo>
                    <a:pt x="72328" y="313603"/>
                  </a:lnTo>
                  <a:lnTo>
                    <a:pt x="92551" y="296369"/>
                  </a:lnTo>
                  <a:lnTo>
                    <a:pt x="114629" y="286371"/>
                  </a:lnTo>
                  <a:lnTo>
                    <a:pt x="129686" y="283735"/>
                  </a:lnTo>
                  <a:lnTo>
                    <a:pt x="156489" y="290342"/>
                  </a:lnTo>
                  <a:lnTo>
                    <a:pt x="181834" y="303023"/>
                  </a:lnTo>
                  <a:lnTo>
                    <a:pt x="201385" y="321551"/>
                  </a:lnTo>
                  <a:lnTo>
                    <a:pt x="222315" y="357496"/>
                  </a:lnTo>
                  <a:lnTo>
                    <a:pt x="232570" y="391407"/>
                  </a:lnTo>
                  <a:lnTo>
                    <a:pt x="240124" y="424126"/>
                  </a:lnTo>
                  <a:lnTo>
                    <a:pt x="241892" y="458562"/>
                  </a:lnTo>
                  <a:lnTo>
                    <a:pt x="236584" y="485605"/>
                  </a:lnTo>
                  <a:lnTo>
                    <a:pt x="219324" y="521189"/>
                  </a:lnTo>
                  <a:lnTo>
                    <a:pt x="209237" y="530056"/>
                  </a:lnTo>
                  <a:lnTo>
                    <a:pt x="180801" y="544540"/>
                  </a:lnTo>
                  <a:lnTo>
                    <a:pt x="170385" y="546644"/>
                  </a:lnTo>
                  <a:lnTo>
                    <a:pt x="150956" y="543783"/>
                  </a:lnTo>
                  <a:lnTo>
                    <a:pt x="133157" y="537572"/>
                  </a:lnTo>
                  <a:lnTo>
                    <a:pt x="101694" y="505707"/>
                  </a:lnTo>
                  <a:lnTo>
                    <a:pt x="87382" y="484090"/>
                  </a:lnTo>
                  <a:lnTo>
                    <a:pt x="77840" y="456925"/>
                  </a:lnTo>
                  <a:lnTo>
                    <a:pt x="76686" y="443445"/>
                  </a:lnTo>
                  <a:lnTo>
                    <a:pt x="78674" y="435954"/>
                  </a:lnTo>
                  <a:lnTo>
                    <a:pt x="80389" y="432772"/>
                  </a:lnTo>
                  <a:lnTo>
                    <a:pt x="90894" y="424247"/>
                  </a:lnTo>
                  <a:lnTo>
                    <a:pt x="104731" y="420404"/>
                  </a:lnTo>
                  <a:lnTo>
                    <a:pt x="119555" y="419266"/>
                  </a:lnTo>
                  <a:lnTo>
                    <a:pt x="153920" y="429434"/>
                  </a:lnTo>
                  <a:lnTo>
                    <a:pt x="184027" y="440049"/>
                  </a:lnTo>
                  <a:lnTo>
                    <a:pt x="219451" y="457574"/>
                  </a:lnTo>
                  <a:lnTo>
                    <a:pt x="236387" y="465658"/>
                  </a:lnTo>
                  <a:lnTo>
                    <a:pt x="272597" y="470848"/>
                  </a:lnTo>
                  <a:lnTo>
                    <a:pt x="308505" y="467829"/>
                  </a:lnTo>
                  <a:lnTo>
                    <a:pt x="334120" y="461446"/>
                  </a:lnTo>
                  <a:lnTo>
                    <a:pt x="357796" y="446102"/>
                  </a:lnTo>
                  <a:lnTo>
                    <a:pt x="387705" y="416468"/>
                  </a:lnTo>
                  <a:lnTo>
                    <a:pt x="405376" y="384420"/>
                  </a:lnTo>
                  <a:lnTo>
                    <a:pt x="424260" y="347337"/>
                  </a:lnTo>
                  <a:lnTo>
                    <a:pt x="434340" y="32734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 name="SMARTInkShape-30"/>
            <p:cNvSpPr/>
            <p:nvPr/>
          </p:nvSpPr>
          <p:spPr>
            <a:xfrm>
              <a:off x="1055228" y="4846413"/>
              <a:ext cx="1146953" cy="394487"/>
            </a:xfrm>
            <a:custGeom>
              <a:avLst/>
              <a:gdLst/>
              <a:ahLst/>
              <a:cxnLst/>
              <a:rect l="0" t="0" r="0" b="0"/>
              <a:pathLst>
                <a:path w="1146953" h="394487">
                  <a:moveTo>
                    <a:pt x="11572" y="7527"/>
                  </a:moveTo>
                  <a:lnTo>
                    <a:pt x="11572" y="0"/>
                  </a:lnTo>
                  <a:lnTo>
                    <a:pt x="10725" y="12092"/>
                  </a:lnTo>
                  <a:lnTo>
                    <a:pt x="5541" y="35303"/>
                  </a:lnTo>
                  <a:lnTo>
                    <a:pt x="4266" y="71997"/>
                  </a:lnTo>
                  <a:lnTo>
                    <a:pt x="0" y="109885"/>
                  </a:lnTo>
                  <a:lnTo>
                    <a:pt x="220" y="136275"/>
                  </a:lnTo>
                  <a:lnTo>
                    <a:pt x="2293" y="162961"/>
                  </a:lnTo>
                  <a:lnTo>
                    <a:pt x="3215" y="191755"/>
                  </a:lnTo>
                  <a:lnTo>
                    <a:pt x="5882" y="221487"/>
                  </a:lnTo>
                  <a:lnTo>
                    <a:pt x="9890" y="249941"/>
                  </a:lnTo>
                  <a:lnTo>
                    <a:pt x="16906" y="285846"/>
                  </a:lnTo>
                  <a:lnTo>
                    <a:pt x="25194" y="321226"/>
                  </a:lnTo>
                  <a:lnTo>
                    <a:pt x="42736" y="354536"/>
                  </a:lnTo>
                  <a:lnTo>
                    <a:pt x="53362" y="365800"/>
                  </a:lnTo>
                  <a:lnTo>
                    <a:pt x="66552" y="373629"/>
                  </a:lnTo>
                  <a:lnTo>
                    <a:pt x="88258" y="378751"/>
                  </a:lnTo>
                  <a:lnTo>
                    <a:pt x="103228" y="375433"/>
                  </a:lnTo>
                  <a:lnTo>
                    <a:pt x="137580" y="359505"/>
                  </a:lnTo>
                  <a:lnTo>
                    <a:pt x="166971" y="340982"/>
                  </a:lnTo>
                  <a:lnTo>
                    <a:pt x="202006" y="305037"/>
                  </a:lnTo>
                  <a:lnTo>
                    <a:pt x="229898" y="271126"/>
                  </a:lnTo>
                  <a:lnTo>
                    <a:pt x="253779" y="239253"/>
                  </a:lnTo>
                  <a:lnTo>
                    <a:pt x="271955" y="209207"/>
                  </a:lnTo>
                  <a:lnTo>
                    <a:pt x="291010" y="175870"/>
                  </a:lnTo>
                  <a:lnTo>
                    <a:pt x="298133" y="154773"/>
                  </a:lnTo>
                  <a:lnTo>
                    <a:pt x="300540" y="136519"/>
                  </a:lnTo>
                  <a:lnTo>
                    <a:pt x="296911" y="123452"/>
                  </a:lnTo>
                  <a:lnTo>
                    <a:pt x="290507" y="116058"/>
                  </a:lnTo>
                  <a:lnTo>
                    <a:pt x="286429" y="112901"/>
                  </a:lnTo>
                  <a:lnTo>
                    <a:pt x="275124" y="109394"/>
                  </a:lnTo>
                  <a:lnTo>
                    <a:pt x="261633" y="108681"/>
                  </a:lnTo>
                  <a:lnTo>
                    <a:pt x="234534" y="115123"/>
                  </a:lnTo>
                  <a:lnTo>
                    <a:pt x="208578" y="128593"/>
                  </a:lnTo>
                  <a:lnTo>
                    <a:pt x="190547" y="146693"/>
                  </a:lnTo>
                  <a:lnTo>
                    <a:pt x="175367" y="181646"/>
                  </a:lnTo>
                  <a:lnTo>
                    <a:pt x="167724" y="211988"/>
                  </a:lnTo>
                  <a:lnTo>
                    <a:pt x="165931" y="246567"/>
                  </a:lnTo>
                  <a:lnTo>
                    <a:pt x="171232" y="276944"/>
                  </a:lnTo>
                  <a:lnTo>
                    <a:pt x="183150" y="297421"/>
                  </a:lnTo>
                  <a:lnTo>
                    <a:pt x="197406" y="313367"/>
                  </a:lnTo>
                  <a:lnTo>
                    <a:pt x="207336" y="320691"/>
                  </a:lnTo>
                  <a:lnTo>
                    <a:pt x="219652" y="324511"/>
                  </a:lnTo>
                  <a:lnTo>
                    <a:pt x="233592" y="325362"/>
                  </a:lnTo>
                  <a:lnTo>
                    <a:pt x="248254" y="322918"/>
                  </a:lnTo>
                  <a:lnTo>
                    <a:pt x="279922" y="303760"/>
                  </a:lnTo>
                  <a:lnTo>
                    <a:pt x="292552" y="294126"/>
                  </a:lnTo>
                  <a:lnTo>
                    <a:pt x="300987" y="284201"/>
                  </a:lnTo>
                  <a:lnTo>
                    <a:pt x="313302" y="252709"/>
                  </a:lnTo>
                  <a:lnTo>
                    <a:pt x="321629" y="218895"/>
                  </a:lnTo>
                  <a:lnTo>
                    <a:pt x="321034" y="189817"/>
                  </a:lnTo>
                  <a:lnTo>
                    <a:pt x="317293" y="157741"/>
                  </a:lnTo>
                  <a:lnTo>
                    <a:pt x="309090" y="130414"/>
                  </a:lnTo>
                  <a:lnTo>
                    <a:pt x="304807" y="137823"/>
                  </a:lnTo>
                  <a:lnTo>
                    <a:pt x="304429" y="141805"/>
                  </a:lnTo>
                  <a:lnTo>
                    <a:pt x="308016" y="173386"/>
                  </a:lnTo>
                  <a:lnTo>
                    <a:pt x="315537" y="211379"/>
                  </a:lnTo>
                  <a:lnTo>
                    <a:pt x="327790" y="241400"/>
                  </a:lnTo>
                  <a:lnTo>
                    <a:pt x="342145" y="271744"/>
                  </a:lnTo>
                  <a:lnTo>
                    <a:pt x="357123" y="301338"/>
                  </a:lnTo>
                  <a:lnTo>
                    <a:pt x="373131" y="324875"/>
                  </a:lnTo>
                  <a:lnTo>
                    <a:pt x="404217" y="344324"/>
                  </a:lnTo>
                  <a:lnTo>
                    <a:pt x="436380" y="344573"/>
                  </a:lnTo>
                  <a:lnTo>
                    <a:pt x="465948" y="335240"/>
                  </a:lnTo>
                  <a:lnTo>
                    <a:pt x="500469" y="303710"/>
                  </a:lnTo>
                  <a:lnTo>
                    <a:pt x="532275" y="266475"/>
                  </a:lnTo>
                  <a:lnTo>
                    <a:pt x="558457" y="233843"/>
                  </a:lnTo>
                  <a:lnTo>
                    <a:pt x="584534" y="196347"/>
                  </a:lnTo>
                  <a:lnTo>
                    <a:pt x="605720" y="161167"/>
                  </a:lnTo>
                  <a:lnTo>
                    <a:pt x="608331" y="158213"/>
                  </a:lnTo>
                  <a:lnTo>
                    <a:pt x="609225" y="156245"/>
                  </a:lnTo>
                  <a:lnTo>
                    <a:pt x="608974" y="154932"/>
                  </a:lnTo>
                  <a:lnTo>
                    <a:pt x="607960" y="154057"/>
                  </a:lnTo>
                  <a:lnTo>
                    <a:pt x="604576" y="153085"/>
                  </a:lnTo>
                  <a:lnTo>
                    <a:pt x="602488" y="152826"/>
                  </a:lnTo>
                  <a:lnTo>
                    <a:pt x="597910" y="154795"/>
                  </a:lnTo>
                  <a:lnTo>
                    <a:pt x="566459" y="178312"/>
                  </a:lnTo>
                  <a:lnTo>
                    <a:pt x="541126" y="206268"/>
                  </a:lnTo>
                  <a:lnTo>
                    <a:pt x="520662" y="243180"/>
                  </a:lnTo>
                  <a:lnTo>
                    <a:pt x="512181" y="277257"/>
                  </a:lnTo>
                  <a:lnTo>
                    <a:pt x="513431" y="309180"/>
                  </a:lnTo>
                  <a:lnTo>
                    <a:pt x="514020" y="329837"/>
                  </a:lnTo>
                  <a:lnTo>
                    <a:pt x="516718" y="338394"/>
                  </a:lnTo>
                  <a:lnTo>
                    <a:pt x="542223" y="369831"/>
                  </a:lnTo>
                  <a:lnTo>
                    <a:pt x="565701" y="381671"/>
                  </a:lnTo>
                  <a:lnTo>
                    <a:pt x="594106" y="390541"/>
                  </a:lnTo>
                  <a:lnTo>
                    <a:pt x="623971" y="394486"/>
                  </a:lnTo>
                  <a:lnTo>
                    <a:pt x="650224" y="391610"/>
                  </a:lnTo>
                  <a:lnTo>
                    <a:pt x="674089" y="381350"/>
                  </a:lnTo>
                  <a:lnTo>
                    <a:pt x="704908" y="355782"/>
                  </a:lnTo>
                  <a:lnTo>
                    <a:pt x="726134" y="328684"/>
                  </a:lnTo>
                  <a:lnTo>
                    <a:pt x="739384" y="298358"/>
                  </a:lnTo>
                  <a:lnTo>
                    <a:pt x="751965" y="262092"/>
                  </a:lnTo>
                  <a:lnTo>
                    <a:pt x="755502" y="234120"/>
                  </a:lnTo>
                  <a:lnTo>
                    <a:pt x="757074" y="202497"/>
                  </a:lnTo>
                  <a:lnTo>
                    <a:pt x="757773" y="169534"/>
                  </a:lnTo>
                  <a:lnTo>
                    <a:pt x="758083" y="137951"/>
                  </a:lnTo>
                  <a:lnTo>
                    <a:pt x="755964" y="106979"/>
                  </a:lnTo>
                  <a:lnTo>
                    <a:pt x="753046" y="77974"/>
                  </a:lnTo>
                  <a:lnTo>
                    <a:pt x="751404" y="44299"/>
                  </a:lnTo>
                  <a:lnTo>
                    <a:pt x="750803" y="11230"/>
                  </a:lnTo>
                  <a:lnTo>
                    <a:pt x="751619" y="7456"/>
                  </a:lnTo>
                  <a:lnTo>
                    <a:pt x="753010" y="4939"/>
                  </a:lnTo>
                  <a:lnTo>
                    <a:pt x="754784" y="3262"/>
                  </a:lnTo>
                  <a:lnTo>
                    <a:pt x="755967" y="3837"/>
                  </a:lnTo>
                  <a:lnTo>
                    <a:pt x="757281" y="8991"/>
                  </a:lnTo>
                  <a:lnTo>
                    <a:pt x="762285" y="39864"/>
                  </a:lnTo>
                  <a:lnTo>
                    <a:pt x="764381" y="75784"/>
                  </a:lnTo>
                  <a:lnTo>
                    <a:pt x="760501" y="111383"/>
                  </a:lnTo>
                  <a:lnTo>
                    <a:pt x="759296" y="139199"/>
                  </a:lnTo>
                  <a:lnTo>
                    <a:pt x="758760" y="168494"/>
                  </a:lnTo>
                  <a:lnTo>
                    <a:pt x="758523" y="198448"/>
                  </a:lnTo>
                  <a:lnTo>
                    <a:pt x="758417" y="228695"/>
                  </a:lnTo>
                  <a:lnTo>
                    <a:pt x="758370" y="256812"/>
                  </a:lnTo>
                  <a:lnTo>
                    <a:pt x="759196" y="283421"/>
                  </a:lnTo>
                  <a:lnTo>
                    <a:pt x="765267" y="320507"/>
                  </a:lnTo>
                  <a:lnTo>
                    <a:pt x="779803" y="354395"/>
                  </a:lnTo>
                  <a:lnTo>
                    <a:pt x="787348" y="366584"/>
                  </a:lnTo>
                  <a:lnTo>
                    <a:pt x="799168" y="377646"/>
                  </a:lnTo>
                  <a:lnTo>
                    <a:pt x="812888" y="383691"/>
                  </a:lnTo>
                  <a:lnTo>
                    <a:pt x="842392" y="387573"/>
                  </a:lnTo>
                  <a:lnTo>
                    <a:pt x="857499" y="383588"/>
                  </a:lnTo>
                  <a:lnTo>
                    <a:pt x="895506" y="361630"/>
                  </a:lnTo>
                  <a:lnTo>
                    <a:pt x="918356" y="339917"/>
                  </a:lnTo>
                  <a:lnTo>
                    <a:pt x="941213" y="308272"/>
                  </a:lnTo>
                  <a:lnTo>
                    <a:pt x="963226" y="276224"/>
                  </a:lnTo>
                  <a:lnTo>
                    <a:pt x="980002" y="241987"/>
                  </a:lnTo>
                  <a:lnTo>
                    <a:pt x="995943" y="206804"/>
                  </a:lnTo>
                  <a:lnTo>
                    <a:pt x="1005688" y="185388"/>
                  </a:lnTo>
                  <a:lnTo>
                    <a:pt x="1008981" y="167026"/>
                  </a:lnTo>
                  <a:lnTo>
                    <a:pt x="1008405" y="164659"/>
                  </a:lnTo>
                  <a:lnTo>
                    <a:pt x="1007174" y="163082"/>
                  </a:lnTo>
                  <a:lnTo>
                    <a:pt x="1005507" y="162031"/>
                  </a:lnTo>
                  <a:lnTo>
                    <a:pt x="995070" y="160550"/>
                  </a:lnTo>
                  <a:lnTo>
                    <a:pt x="981253" y="164157"/>
                  </a:lnTo>
                  <a:lnTo>
                    <a:pt x="956373" y="183679"/>
                  </a:lnTo>
                  <a:lnTo>
                    <a:pt x="943446" y="198291"/>
                  </a:lnTo>
                  <a:lnTo>
                    <a:pt x="940161" y="203283"/>
                  </a:lnTo>
                  <a:lnTo>
                    <a:pt x="935538" y="222445"/>
                  </a:lnTo>
                  <a:lnTo>
                    <a:pt x="934168" y="240163"/>
                  </a:lnTo>
                  <a:lnTo>
                    <a:pt x="938364" y="253161"/>
                  </a:lnTo>
                  <a:lnTo>
                    <a:pt x="946719" y="266557"/>
                  </a:lnTo>
                  <a:lnTo>
                    <a:pt x="958900" y="278156"/>
                  </a:lnTo>
                  <a:lnTo>
                    <a:pt x="993499" y="294163"/>
                  </a:lnTo>
                  <a:lnTo>
                    <a:pt x="1022933" y="307039"/>
                  </a:lnTo>
                  <a:lnTo>
                    <a:pt x="1053949" y="315746"/>
                  </a:lnTo>
                  <a:lnTo>
                    <a:pt x="1088727" y="318702"/>
                  </a:lnTo>
                  <a:lnTo>
                    <a:pt x="1126733" y="319701"/>
                  </a:lnTo>
                  <a:lnTo>
                    <a:pt x="1146952" y="31994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0" name="SMARTInkShape-31"/>
            <p:cNvSpPr/>
            <p:nvPr/>
          </p:nvSpPr>
          <p:spPr>
            <a:xfrm>
              <a:off x="2373050" y="4702316"/>
              <a:ext cx="1337891" cy="569034"/>
            </a:xfrm>
            <a:custGeom>
              <a:avLst/>
              <a:gdLst/>
              <a:ahLst/>
              <a:cxnLst/>
              <a:rect l="0" t="0" r="0" b="0"/>
              <a:pathLst>
                <a:path w="1337891" h="569034">
                  <a:moveTo>
                    <a:pt x="4390" y="296404"/>
                  </a:moveTo>
                  <a:lnTo>
                    <a:pt x="345" y="300449"/>
                  </a:lnTo>
                  <a:lnTo>
                    <a:pt x="0" y="302487"/>
                  </a:lnTo>
                  <a:lnTo>
                    <a:pt x="617" y="304693"/>
                  </a:lnTo>
                  <a:lnTo>
                    <a:pt x="1874" y="307010"/>
                  </a:lnTo>
                  <a:lnTo>
                    <a:pt x="6316" y="340416"/>
                  </a:lnTo>
                  <a:lnTo>
                    <a:pt x="10323" y="374356"/>
                  </a:lnTo>
                  <a:lnTo>
                    <a:pt x="13768" y="411223"/>
                  </a:lnTo>
                  <a:lnTo>
                    <a:pt x="20151" y="448958"/>
                  </a:lnTo>
                  <a:lnTo>
                    <a:pt x="27404" y="484692"/>
                  </a:lnTo>
                  <a:lnTo>
                    <a:pt x="37173" y="514471"/>
                  </a:lnTo>
                  <a:lnTo>
                    <a:pt x="46277" y="537123"/>
                  </a:lnTo>
                  <a:lnTo>
                    <a:pt x="49253" y="548170"/>
                  </a:lnTo>
                  <a:lnTo>
                    <a:pt x="55805" y="562161"/>
                  </a:lnTo>
                  <a:lnTo>
                    <a:pt x="57350" y="569033"/>
                  </a:lnTo>
                  <a:lnTo>
                    <a:pt x="57477" y="568749"/>
                  </a:lnTo>
                  <a:lnTo>
                    <a:pt x="56877" y="537273"/>
                  </a:lnTo>
                  <a:lnTo>
                    <a:pt x="52491" y="508977"/>
                  </a:lnTo>
                  <a:lnTo>
                    <a:pt x="51169" y="483168"/>
                  </a:lnTo>
                  <a:lnTo>
                    <a:pt x="48323" y="454763"/>
                  </a:lnTo>
                  <a:lnTo>
                    <a:pt x="45082" y="425206"/>
                  </a:lnTo>
                  <a:lnTo>
                    <a:pt x="43642" y="395136"/>
                  </a:lnTo>
                  <a:lnTo>
                    <a:pt x="45260" y="364838"/>
                  </a:lnTo>
                  <a:lnTo>
                    <a:pt x="49648" y="336133"/>
                  </a:lnTo>
                  <a:lnTo>
                    <a:pt x="57242" y="312085"/>
                  </a:lnTo>
                  <a:lnTo>
                    <a:pt x="70778" y="292366"/>
                  </a:lnTo>
                  <a:lnTo>
                    <a:pt x="97438" y="269243"/>
                  </a:lnTo>
                  <a:lnTo>
                    <a:pt x="126786" y="253925"/>
                  </a:lnTo>
                  <a:lnTo>
                    <a:pt x="159189" y="246282"/>
                  </a:lnTo>
                  <a:lnTo>
                    <a:pt x="195601" y="244018"/>
                  </a:lnTo>
                  <a:lnTo>
                    <a:pt x="230943" y="245604"/>
                  </a:lnTo>
                  <a:lnTo>
                    <a:pt x="265121" y="251436"/>
                  </a:lnTo>
                  <a:lnTo>
                    <a:pt x="302059" y="256269"/>
                  </a:lnTo>
                  <a:lnTo>
                    <a:pt x="335299" y="259959"/>
                  </a:lnTo>
                  <a:lnTo>
                    <a:pt x="369287" y="268791"/>
                  </a:lnTo>
                  <a:lnTo>
                    <a:pt x="405188" y="273126"/>
                  </a:lnTo>
                  <a:lnTo>
                    <a:pt x="421493" y="273507"/>
                  </a:lnTo>
                  <a:lnTo>
                    <a:pt x="421312" y="272673"/>
                  </a:lnTo>
                  <a:lnTo>
                    <a:pt x="418853" y="269488"/>
                  </a:lnTo>
                  <a:lnTo>
                    <a:pt x="414938" y="267508"/>
                  </a:lnTo>
                  <a:lnTo>
                    <a:pt x="379339" y="259456"/>
                  </a:lnTo>
                  <a:lnTo>
                    <a:pt x="347285" y="262691"/>
                  </a:lnTo>
                  <a:lnTo>
                    <a:pt x="310976" y="273056"/>
                  </a:lnTo>
                  <a:lnTo>
                    <a:pt x="277452" y="294942"/>
                  </a:lnTo>
                  <a:lnTo>
                    <a:pt x="242025" y="326922"/>
                  </a:lnTo>
                  <a:lnTo>
                    <a:pt x="216852" y="363208"/>
                  </a:lnTo>
                  <a:lnTo>
                    <a:pt x="198669" y="400770"/>
                  </a:lnTo>
                  <a:lnTo>
                    <a:pt x="190648" y="438711"/>
                  </a:lnTo>
                  <a:lnTo>
                    <a:pt x="192316" y="472719"/>
                  </a:lnTo>
                  <a:lnTo>
                    <a:pt x="198261" y="489349"/>
                  </a:lnTo>
                  <a:lnTo>
                    <a:pt x="202218" y="496153"/>
                  </a:lnTo>
                  <a:lnTo>
                    <a:pt x="213387" y="505972"/>
                  </a:lnTo>
                  <a:lnTo>
                    <a:pt x="226817" y="512313"/>
                  </a:lnTo>
                  <a:lnTo>
                    <a:pt x="241253" y="515129"/>
                  </a:lnTo>
                  <a:lnTo>
                    <a:pt x="267706" y="512671"/>
                  </a:lnTo>
                  <a:lnTo>
                    <a:pt x="292947" y="502535"/>
                  </a:lnTo>
                  <a:lnTo>
                    <a:pt x="329469" y="477856"/>
                  </a:lnTo>
                  <a:lnTo>
                    <a:pt x="352452" y="455154"/>
                  </a:lnTo>
                  <a:lnTo>
                    <a:pt x="370919" y="417571"/>
                  </a:lnTo>
                  <a:lnTo>
                    <a:pt x="378959" y="397669"/>
                  </a:lnTo>
                  <a:lnTo>
                    <a:pt x="383484" y="367425"/>
                  </a:lnTo>
                  <a:lnTo>
                    <a:pt x="383979" y="337861"/>
                  </a:lnTo>
                  <a:lnTo>
                    <a:pt x="374710" y="300891"/>
                  </a:lnTo>
                  <a:lnTo>
                    <a:pt x="371501" y="292371"/>
                  </a:lnTo>
                  <a:lnTo>
                    <a:pt x="370204" y="292022"/>
                  </a:lnTo>
                  <a:lnTo>
                    <a:pt x="366505" y="293892"/>
                  </a:lnTo>
                  <a:lnTo>
                    <a:pt x="365180" y="296422"/>
                  </a:lnTo>
                  <a:lnTo>
                    <a:pt x="363053" y="314909"/>
                  </a:lnTo>
                  <a:lnTo>
                    <a:pt x="362633" y="346814"/>
                  </a:lnTo>
                  <a:lnTo>
                    <a:pt x="362561" y="375781"/>
                  </a:lnTo>
                  <a:lnTo>
                    <a:pt x="366585" y="405813"/>
                  </a:lnTo>
                  <a:lnTo>
                    <a:pt x="373139" y="436160"/>
                  </a:lnTo>
                  <a:lnTo>
                    <a:pt x="384488" y="458510"/>
                  </a:lnTo>
                  <a:lnTo>
                    <a:pt x="403493" y="480386"/>
                  </a:lnTo>
                  <a:lnTo>
                    <a:pt x="413474" y="487675"/>
                  </a:lnTo>
                  <a:lnTo>
                    <a:pt x="432658" y="492494"/>
                  </a:lnTo>
                  <a:lnTo>
                    <a:pt x="454429" y="489878"/>
                  </a:lnTo>
                  <a:lnTo>
                    <a:pt x="467156" y="481452"/>
                  </a:lnTo>
                  <a:lnTo>
                    <a:pt x="499576" y="447239"/>
                  </a:lnTo>
                  <a:lnTo>
                    <a:pt x="522026" y="409894"/>
                  </a:lnTo>
                  <a:lnTo>
                    <a:pt x="537635" y="377726"/>
                  </a:lnTo>
                  <a:lnTo>
                    <a:pt x="547881" y="352867"/>
                  </a:lnTo>
                  <a:lnTo>
                    <a:pt x="558080" y="324885"/>
                  </a:lnTo>
                  <a:lnTo>
                    <a:pt x="568256" y="297774"/>
                  </a:lnTo>
                  <a:lnTo>
                    <a:pt x="585764" y="263225"/>
                  </a:lnTo>
                  <a:lnTo>
                    <a:pt x="610390" y="232842"/>
                  </a:lnTo>
                  <a:lnTo>
                    <a:pt x="634466" y="219903"/>
                  </a:lnTo>
                  <a:lnTo>
                    <a:pt x="651031" y="218095"/>
                  </a:lnTo>
                  <a:lnTo>
                    <a:pt x="666859" y="220960"/>
                  </a:lnTo>
                  <a:lnTo>
                    <a:pt x="682361" y="227877"/>
                  </a:lnTo>
                  <a:lnTo>
                    <a:pt x="701323" y="245337"/>
                  </a:lnTo>
                  <a:lnTo>
                    <a:pt x="722054" y="280076"/>
                  </a:lnTo>
                  <a:lnTo>
                    <a:pt x="731429" y="309535"/>
                  </a:lnTo>
                  <a:lnTo>
                    <a:pt x="733735" y="340559"/>
                  </a:lnTo>
                  <a:lnTo>
                    <a:pt x="729433" y="375338"/>
                  </a:lnTo>
                  <a:lnTo>
                    <a:pt x="721103" y="407469"/>
                  </a:lnTo>
                  <a:lnTo>
                    <a:pt x="704147" y="438438"/>
                  </a:lnTo>
                  <a:lnTo>
                    <a:pt x="686329" y="467370"/>
                  </a:lnTo>
                  <a:lnTo>
                    <a:pt x="649177" y="498705"/>
                  </a:lnTo>
                  <a:lnTo>
                    <a:pt x="624322" y="510532"/>
                  </a:lnTo>
                  <a:lnTo>
                    <a:pt x="590819" y="516031"/>
                  </a:lnTo>
                  <a:lnTo>
                    <a:pt x="572083" y="516782"/>
                  </a:lnTo>
                  <a:lnTo>
                    <a:pt x="556983" y="512601"/>
                  </a:lnTo>
                  <a:lnTo>
                    <a:pt x="529446" y="496119"/>
                  </a:lnTo>
                  <a:lnTo>
                    <a:pt x="519124" y="481969"/>
                  </a:lnTo>
                  <a:lnTo>
                    <a:pt x="512560" y="464391"/>
                  </a:lnTo>
                  <a:lnTo>
                    <a:pt x="508866" y="433761"/>
                  </a:lnTo>
                  <a:lnTo>
                    <a:pt x="508001" y="407405"/>
                  </a:lnTo>
                  <a:lnTo>
                    <a:pt x="509875" y="378758"/>
                  </a:lnTo>
                  <a:lnTo>
                    <a:pt x="514377" y="347399"/>
                  </a:lnTo>
                  <a:lnTo>
                    <a:pt x="522022" y="310885"/>
                  </a:lnTo>
                  <a:lnTo>
                    <a:pt x="526431" y="291664"/>
                  </a:lnTo>
                  <a:lnTo>
                    <a:pt x="531064" y="272078"/>
                  </a:lnTo>
                  <a:lnTo>
                    <a:pt x="535846" y="252246"/>
                  </a:lnTo>
                  <a:lnTo>
                    <a:pt x="550191" y="214407"/>
                  </a:lnTo>
                  <a:lnTo>
                    <a:pt x="567855" y="177834"/>
                  </a:lnTo>
                  <a:lnTo>
                    <a:pt x="586994" y="141824"/>
                  </a:lnTo>
                  <a:lnTo>
                    <a:pt x="606790" y="108322"/>
                  </a:lnTo>
                  <a:lnTo>
                    <a:pt x="626030" y="78192"/>
                  </a:lnTo>
                  <a:lnTo>
                    <a:pt x="651989" y="43036"/>
                  </a:lnTo>
                  <a:lnTo>
                    <a:pt x="686156" y="12488"/>
                  </a:lnTo>
                  <a:lnTo>
                    <a:pt x="698557" y="5119"/>
                  </a:lnTo>
                  <a:lnTo>
                    <a:pt x="721469" y="0"/>
                  </a:lnTo>
                  <a:lnTo>
                    <a:pt x="727516" y="1826"/>
                  </a:lnTo>
                  <a:lnTo>
                    <a:pt x="730314" y="3499"/>
                  </a:lnTo>
                  <a:lnTo>
                    <a:pt x="738297" y="17988"/>
                  </a:lnTo>
                  <a:lnTo>
                    <a:pt x="749426" y="52570"/>
                  </a:lnTo>
                  <a:lnTo>
                    <a:pt x="762304" y="87937"/>
                  </a:lnTo>
                  <a:lnTo>
                    <a:pt x="771912" y="115699"/>
                  </a:lnTo>
                  <a:lnTo>
                    <a:pt x="779569" y="147228"/>
                  </a:lnTo>
                  <a:lnTo>
                    <a:pt x="786640" y="180997"/>
                  </a:lnTo>
                  <a:lnTo>
                    <a:pt x="795428" y="215761"/>
                  </a:lnTo>
                  <a:lnTo>
                    <a:pt x="802720" y="250967"/>
                  </a:lnTo>
                  <a:lnTo>
                    <a:pt x="809630" y="286370"/>
                  </a:lnTo>
                  <a:lnTo>
                    <a:pt x="818345" y="321860"/>
                  </a:lnTo>
                  <a:lnTo>
                    <a:pt x="825606" y="352873"/>
                  </a:lnTo>
                  <a:lnTo>
                    <a:pt x="830808" y="379921"/>
                  </a:lnTo>
                  <a:lnTo>
                    <a:pt x="834584" y="413343"/>
                  </a:lnTo>
                  <a:lnTo>
                    <a:pt x="843016" y="443304"/>
                  </a:lnTo>
                  <a:lnTo>
                    <a:pt x="848078" y="454794"/>
                  </a:lnTo>
                  <a:lnTo>
                    <a:pt x="848789" y="457877"/>
                  </a:lnTo>
                  <a:lnTo>
                    <a:pt x="850110" y="459933"/>
                  </a:lnTo>
                  <a:lnTo>
                    <a:pt x="851836" y="461303"/>
                  </a:lnTo>
                  <a:lnTo>
                    <a:pt x="856646" y="463502"/>
                  </a:lnTo>
                  <a:lnTo>
                    <a:pt x="857041" y="462837"/>
                  </a:lnTo>
                  <a:lnTo>
                    <a:pt x="861845" y="431467"/>
                  </a:lnTo>
                  <a:lnTo>
                    <a:pt x="866431" y="394893"/>
                  </a:lnTo>
                  <a:lnTo>
                    <a:pt x="873224" y="368964"/>
                  </a:lnTo>
                  <a:lnTo>
                    <a:pt x="879630" y="342764"/>
                  </a:lnTo>
                  <a:lnTo>
                    <a:pt x="886146" y="317009"/>
                  </a:lnTo>
                  <a:lnTo>
                    <a:pt x="901027" y="279555"/>
                  </a:lnTo>
                  <a:lnTo>
                    <a:pt x="925286" y="248326"/>
                  </a:lnTo>
                  <a:lnTo>
                    <a:pt x="941150" y="233831"/>
                  </a:lnTo>
                  <a:lnTo>
                    <a:pt x="958926" y="226261"/>
                  </a:lnTo>
                  <a:lnTo>
                    <a:pt x="976422" y="223743"/>
                  </a:lnTo>
                  <a:lnTo>
                    <a:pt x="989842" y="225446"/>
                  </a:lnTo>
                  <a:lnTo>
                    <a:pt x="999193" y="231282"/>
                  </a:lnTo>
                  <a:lnTo>
                    <a:pt x="1016140" y="252872"/>
                  </a:lnTo>
                  <a:lnTo>
                    <a:pt x="1029711" y="282443"/>
                  </a:lnTo>
                  <a:lnTo>
                    <a:pt x="1040544" y="320018"/>
                  </a:lnTo>
                  <a:lnTo>
                    <a:pt x="1046792" y="356008"/>
                  </a:lnTo>
                  <a:lnTo>
                    <a:pt x="1055964" y="379822"/>
                  </a:lnTo>
                  <a:lnTo>
                    <a:pt x="1075081" y="410624"/>
                  </a:lnTo>
                  <a:lnTo>
                    <a:pt x="1109802" y="444748"/>
                  </a:lnTo>
                  <a:lnTo>
                    <a:pt x="1147458" y="469207"/>
                  </a:lnTo>
                  <a:lnTo>
                    <a:pt x="1180263" y="483194"/>
                  </a:lnTo>
                  <a:lnTo>
                    <a:pt x="1211080" y="486171"/>
                  </a:lnTo>
                  <a:lnTo>
                    <a:pt x="1235123" y="484429"/>
                  </a:lnTo>
                  <a:lnTo>
                    <a:pt x="1268978" y="478269"/>
                  </a:lnTo>
                  <a:lnTo>
                    <a:pt x="1304984" y="456736"/>
                  </a:lnTo>
                  <a:lnTo>
                    <a:pt x="1324181" y="438529"/>
                  </a:lnTo>
                  <a:lnTo>
                    <a:pt x="1337890" y="41832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SMARTInkShape-32"/>
            <p:cNvSpPr/>
            <p:nvPr/>
          </p:nvSpPr>
          <p:spPr>
            <a:xfrm>
              <a:off x="3828470" y="5135880"/>
              <a:ext cx="4391" cy="7621"/>
            </a:xfrm>
            <a:custGeom>
              <a:avLst/>
              <a:gdLst/>
              <a:ahLst/>
              <a:cxnLst/>
              <a:rect l="0" t="0" r="0" b="0"/>
              <a:pathLst>
                <a:path w="4391" h="7621">
                  <a:moveTo>
                    <a:pt x="4390" y="0"/>
                  </a:moveTo>
                  <a:lnTo>
                    <a:pt x="345" y="4045"/>
                  </a:lnTo>
                  <a:lnTo>
                    <a:pt x="0" y="5237"/>
                  </a:lnTo>
                  <a:lnTo>
                    <a:pt x="617" y="6031"/>
                  </a:lnTo>
                  <a:lnTo>
                    <a:pt x="4390" y="76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5" name="SMARTInkShape-Group9"/>
          <p:cNvGrpSpPr/>
          <p:nvPr/>
        </p:nvGrpSpPr>
        <p:grpSpPr>
          <a:xfrm>
            <a:off x="670560" y="5315692"/>
            <a:ext cx="1805941" cy="506343"/>
            <a:chOff x="670560" y="5315692"/>
            <a:chExt cx="1805941" cy="506343"/>
          </a:xfrm>
        </p:grpSpPr>
        <p:sp>
          <p:nvSpPr>
            <p:cNvPr id="43" name="SMARTInkShape-33"/>
            <p:cNvSpPr/>
            <p:nvPr/>
          </p:nvSpPr>
          <p:spPr>
            <a:xfrm>
              <a:off x="777240" y="5315692"/>
              <a:ext cx="198121" cy="498369"/>
            </a:xfrm>
            <a:custGeom>
              <a:avLst/>
              <a:gdLst/>
              <a:ahLst/>
              <a:cxnLst/>
              <a:rect l="0" t="0" r="0" b="0"/>
              <a:pathLst>
                <a:path w="198121" h="498369">
                  <a:moveTo>
                    <a:pt x="198120" y="41168"/>
                  </a:moveTo>
                  <a:lnTo>
                    <a:pt x="190030" y="41168"/>
                  </a:lnTo>
                  <a:lnTo>
                    <a:pt x="187647" y="40322"/>
                  </a:lnTo>
                  <a:lnTo>
                    <a:pt x="186058" y="38910"/>
                  </a:lnTo>
                  <a:lnTo>
                    <a:pt x="175417" y="26517"/>
                  </a:lnTo>
                  <a:lnTo>
                    <a:pt x="161854" y="16695"/>
                  </a:lnTo>
                  <a:lnTo>
                    <a:pt x="125457" y="610"/>
                  </a:lnTo>
                  <a:lnTo>
                    <a:pt x="112485" y="0"/>
                  </a:lnTo>
                  <a:lnTo>
                    <a:pt x="76808" y="8747"/>
                  </a:lnTo>
                  <a:lnTo>
                    <a:pt x="59353" y="16793"/>
                  </a:lnTo>
                  <a:lnTo>
                    <a:pt x="48675" y="24972"/>
                  </a:lnTo>
                  <a:lnTo>
                    <a:pt x="28946" y="59543"/>
                  </a:lnTo>
                  <a:lnTo>
                    <a:pt x="21331" y="78968"/>
                  </a:lnTo>
                  <a:lnTo>
                    <a:pt x="17045" y="113704"/>
                  </a:lnTo>
                  <a:lnTo>
                    <a:pt x="15775" y="150808"/>
                  </a:lnTo>
                  <a:lnTo>
                    <a:pt x="15478" y="175974"/>
                  </a:lnTo>
                  <a:lnTo>
                    <a:pt x="17603" y="205786"/>
                  </a:lnTo>
                  <a:lnTo>
                    <a:pt x="20524" y="237945"/>
                  </a:lnTo>
                  <a:lnTo>
                    <a:pt x="21822" y="269172"/>
                  </a:lnTo>
                  <a:lnTo>
                    <a:pt x="22398" y="299983"/>
                  </a:lnTo>
                  <a:lnTo>
                    <a:pt x="22655" y="330610"/>
                  </a:lnTo>
                  <a:lnTo>
                    <a:pt x="22769" y="361156"/>
                  </a:lnTo>
                  <a:lnTo>
                    <a:pt x="22819" y="389407"/>
                  </a:lnTo>
                  <a:lnTo>
                    <a:pt x="20590" y="426854"/>
                  </a:lnTo>
                  <a:lnTo>
                    <a:pt x="16825" y="457141"/>
                  </a:lnTo>
                  <a:lnTo>
                    <a:pt x="15098" y="472425"/>
                  </a:lnTo>
                  <a:lnTo>
                    <a:pt x="7961" y="496544"/>
                  </a:lnTo>
                  <a:lnTo>
                    <a:pt x="7001" y="497152"/>
                  </a:lnTo>
                  <a:lnTo>
                    <a:pt x="0" y="49836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SMARTInkShape-34"/>
            <p:cNvSpPr/>
            <p:nvPr/>
          </p:nvSpPr>
          <p:spPr>
            <a:xfrm>
              <a:off x="670560" y="5367167"/>
              <a:ext cx="1805941" cy="454868"/>
            </a:xfrm>
            <a:custGeom>
              <a:avLst/>
              <a:gdLst/>
              <a:ahLst/>
              <a:cxnLst/>
              <a:rect l="0" t="0" r="0" b="0"/>
              <a:pathLst>
                <a:path w="1805941" h="454868">
                  <a:moveTo>
                    <a:pt x="0" y="111613"/>
                  </a:moveTo>
                  <a:lnTo>
                    <a:pt x="4045" y="111613"/>
                  </a:lnTo>
                  <a:lnTo>
                    <a:pt x="39489" y="124611"/>
                  </a:lnTo>
                  <a:lnTo>
                    <a:pt x="73370" y="136790"/>
                  </a:lnTo>
                  <a:lnTo>
                    <a:pt x="108099" y="150400"/>
                  </a:lnTo>
                  <a:lnTo>
                    <a:pt x="133557" y="159332"/>
                  </a:lnTo>
                  <a:lnTo>
                    <a:pt x="161805" y="166124"/>
                  </a:lnTo>
                  <a:lnTo>
                    <a:pt x="191294" y="174222"/>
                  </a:lnTo>
                  <a:lnTo>
                    <a:pt x="223026" y="183466"/>
                  </a:lnTo>
                  <a:lnTo>
                    <a:pt x="259707" y="193219"/>
                  </a:lnTo>
                  <a:lnTo>
                    <a:pt x="294072" y="200940"/>
                  </a:lnTo>
                  <a:lnTo>
                    <a:pt x="327125" y="207194"/>
                  </a:lnTo>
                  <a:lnTo>
                    <a:pt x="361571" y="212795"/>
                  </a:lnTo>
                  <a:lnTo>
                    <a:pt x="394378" y="213592"/>
                  </a:lnTo>
                  <a:lnTo>
                    <a:pt x="425893" y="211124"/>
                  </a:lnTo>
                  <a:lnTo>
                    <a:pt x="456832" y="207205"/>
                  </a:lnTo>
                  <a:lnTo>
                    <a:pt x="485259" y="202641"/>
                  </a:lnTo>
                  <a:lnTo>
                    <a:pt x="511157" y="196097"/>
                  </a:lnTo>
                  <a:lnTo>
                    <a:pt x="543931" y="178131"/>
                  </a:lnTo>
                  <a:lnTo>
                    <a:pt x="578190" y="147048"/>
                  </a:lnTo>
                  <a:lnTo>
                    <a:pt x="592253" y="128209"/>
                  </a:lnTo>
                  <a:lnTo>
                    <a:pt x="608180" y="90777"/>
                  </a:lnTo>
                  <a:lnTo>
                    <a:pt x="614542" y="66493"/>
                  </a:lnTo>
                  <a:lnTo>
                    <a:pt x="615183" y="50920"/>
                  </a:lnTo>
                  <a:lnTo>
                    <a:pt x="612646" y="35532"/>
                  </a:lnTo>
                  <a:lnTo>
                    <a:pt x="609090" y="29565"/>
                  </a:lnTo>
                  <a:lnTo>
                    <a:pt x="598367" y="20679"/>
                  </a:lnTo>
                  <a:lnTo>
                    <a:pt x="587392" y="16164"/>
                  </a:lnTo>
                  <a:lnTo>
                    <a:pt x="582095" y="14961"/>
                  </a:lnTo>
                  <a:lnTo>
                    <a:pt x="558458" y="17312"/>
                  </a:lnTo>
                  <a:lnTo>
                    <a:pt x="541997" y="25674"/>
                  </a:lnTo>
                  <a:lnTo>
                    <a:pt x="520708" y="44663"/>
                  </a:lnTo>
                  <a:lnTo>
                    <a:pt x="498343" y="77880"/>
                  </a:lnTo>
                  <a:lnTo>
                    <a:pt x="486794" y="111120"/>
                  </a:lnTo>
                  <a:lnTo>
                    <a:pt x="486101" y="147779"/>
                  </a:lnTo>
                  <a:lnTo>
                    <a:pt x="489236" y="175101"/>
                  </a:lnTo>
                  <a:lnTo>
                    <a:pt x="494298" y="203329"/>
                  </a:lnTo>
                  <a:lnTo>
                    <a:pt x="502193" y="229987"/>
                  </a:lnTo>
                  <a:lnTo>
                    <a:pt x="515861" y="255946"/>
                  </a:lnTo>
                  <a:lnTo>
                    <a:pt x="533225" y="281595"/>
                  </a:lnTo>
                  <a:lnTo>
                    <a:pt x="562041" y="318141"/>
                  </a:lnTo>
                  <a:lnTo>
                    <a:pt x="592874" y="345809"/>
                  </a:lnTo>
                  <a:lnTo>
                    <a:pt x="627598" y="368400"/>
                  </a:lnTo>
                  <a:lnTo>
                    <a:pt x="659712" y="380362"/>
                  </a:lnTo>
                  <a:lnTo>
                    <a:pt x="680414" y="383457"/>
                  </a:lnTo>
                  <a:lnTo>
                    <a:pt x="711109" y="377109"/>
                  </a:lnTo>
                  <a:lnTo>
                    <a:pt x="737608" y="360459"/>
                  </a:lnTo>
                  <a:lnTo>
                    <a:pt x="757501" y="331348"/>
                  </a:lnTo>
                  <a:lnTo>
                    <a:pt x="774120" y="295911"/>
                  </a:lnTo>
                  <a:lnTo>
                    <a:pt x="782344" y="268876"/>
                  </a:lnTo>
                  <a:lnTo>
                    <a:pt x="787975" y="239928"/>
                  </a:lnTo>
                  <a:lnTo>
                    <a:pt x="790478" y="210129"/>
                  </a:lnTo>
                  <a:lnTo>
                    <a:pt x="787841" y="172882"/>
                  </a:lnTo>
                  <a:lnTo>
                    <a:pt x="785253" y="136186"/>
                  </a:lnTo>
                  <a:lnTo>
                    <a:pt x="784188" y="126768"/>
                  </a:lnTo>
                  <a:lnTo>
                    <a:pt x="782718" y="124256"/>
                  </a:lnTo>
                  <a:lnTo>
                    <a:pt x="780892" y="122582"/>
                  </a:lnTo>
                  <a:lnTo>
                    <a:pt x="779675" y="122312"/>
                  </a:lnTo>
                  <a:lnTo>
                    <a:pt x="778863" y="122980"/>
                  </a:lnTo>
                  <a:lnTo>
                    <a:pt x="778322" y="124270"/>
                  </a:lnTo>
                  <a:lnTo>
                    <a:pt x="787941" y="155928"/>
                  </a:lnTo>
                  <a:lnTo>
                    <a:pt x="795180" y="187867"/>
                  </a:lnTo>
                  <a:lnTo>
                    <a:pt x="810778" y="224142"/>
                  </a:lnTo>
                  <a:lnTo>
                    <a:pt x="827441" y="261700"/>
                  </a:lnTo>
                  <a:lnTo>
                    <a:pt x="851193" y="299640"/>
                  </a:lnTo>
                  <a:lnTo>
                    <a:pt x="875634" y="337693"/>
                  </a:lnTo>
                  <a:lnTo>
                    <a:pt x="898963" y="367689"/>
                  </a:lnTo>
                  <a:lnTo>
                    <a:pt x="923518" y="398040"/>
                  </a:lnTo>
                  <a:lnTo>
                    <a:pt x="945778" y="411421"/>
                  </a:lnTo>
                  <a:lnTo>
                    <a:pt x="949712" y="412239"/>
                  </a:lnTo>
                  <a:lnTo>
                    <a:pt x="958599" y="410888"/>
                  </a:lnTo>
                  <a:lnTo>
                    <a:pt x="961646" y="408497"/>
                  </a:lnTo>
                  <a:lnTo>
                    <a:pt x="965031" y="401324"/>
                  </a:lnTo>
                  <a:lnTo>
                    <a:pt x="966938" y="383719"/>
                  </a:lnTo>
                  <a:lnTo>
                    <a:pt x="961498" y="348086"/>
                  </a:lnTo>
                  <a:lnTo>
                    <a:pt x="954696" y="312536"/>
                  </a:lnTo>
                  <a:lnTo>
                    <a:pt x="949807" y="284732"/>
                  </a:lnTo>
                  <a:lnTo>
                    <a:pt x="946340" y="248609"/>
                  </a:lnTo>
                  <a:lnTo>
                    <a:pt x="945313" y="212412"/>
                  </a:lnTo>
                  <a:lnTo>
                    <a:pt x="946658" y="174421"/>
                  </a:lnTo>
                  <a:lnTo>
                    <a:pt x="953008" y="158155"/>
                  </a:lnTo>
                  <a:lnTo>
                    <a:pt x="963732" y="146974"/>
                  </a:lnTo>
                  <a:lnTo>
                    <a:pt x="986308" y="135919"/>
                  </a:lnTo>
                  <a:lnTo>
                    <a:pt x="1024277" y="124599"/>
                  </a:lnTo>
                  <a:lnTo>
                    <a:pt x="1058340" y="120822"/>
                  </a:lnTo>
                  <a:lnTo>
                    <a:pt x="1085053" y="119940"/>
                  </a:lnTo>
                  <a:lnTo>
                    <a:pt x="1113013" y="119547"/>
                  </a:lnTo>
                  <a:lnTo>
                    <a:pt x="1139550" y="119373"/>
                  </a:lnTo>
                  <a:lnTo>
                    <a:pt x="1167713" y="119295"/>
                  </a:lnTo>
                  <a:lnTo>
                    <a:pt x="1196317" y="119260"/>
                  </a:lnTo>
                  <a:lnTo>
                    <a:pt x="1223141" y="119245"/>
                  </a:lnTo>
                  <a:lnTo>
                    <a:pt x="1253952" y="119236"/>
                  </a:lnTo>
                  <a:lnTo>
                    <a:pt x="1290662" y="113997"/>
                  </a:lnTo>
                  <a:lnTo>
                    <a:pt x="1301197" y="112672"/>
                  </a:lnTo>
                  <a:lnTo>
                    <a:pt x="1305191" y="110626"/>
                  </a:lnTo>
                  <a:lnTo>
                    <a:pt x="1311887" y="103837"/>
                  </a:lnTo>
                  <a:lnTo>
                    <a:pt x="1315428" y="97432"/>
                  </a:lnTo>
                  <a:lnTo>
                    <a:pt x="1316371" y="94539"/>
                  </a:lnTo>
                  <a:lnTo>
                    <a:pt x="1314461" y="90917"/>
                  </a:lnTo>
                  <a:lnTo>
                    <a:pt x="1305565" y="82376"/>
                  </a:lnTo>
                  <a:lnTo>
                    <a:pt x="1293144" y="77453"/>
                  </a:lnTo>
                  <a:lnTo>
                    <a:pt x="1256384" y="74291"/>
                  </a:lnTo>
                  <a:lnTo>
                    <a:pt x="1220716" y="85878"/>
                  </a:lnTo>
                  <a:lnTo>
                    <a:pt x="1183337" y="109444"/>
                  </a:lnTo>
                  <a:lnTo>
                    <a:pt x="1145450" y="145966"/>
                  </a:lnTo>
                  <a:lnTo>
                    <a:pt x="1124616" y="176552"/>
                  </a:lnTo>
                  <a:lnTo>
                    <a:pt x="1108583" y="209054"/>
                  </a:lnTo>
                  <a:lnTo>
                    <a:pt x="1098634" y="240434"/>
                  </a:lnTo>
                  <a:lnTo>
                    <a:pt x="1093649" y="271313"/>
                  </a:lnTo>
                  <a:lnTo>
                    <a:pt x="1093973" y="301125"/>
                  </a:lnTo>
                  <a:lnTo>
                    <a:pt x="1102583" y="328485"/>
                  </a:lnTo>
                  <a:lnTo>
                    <a:pt x="1125756" y="359599"/>
                  </a:lnTo>
                  <a:lnTo>
                    <a:pt x="1148883" y="372254"/>
                  </a:lnTo>
                  <a:lnTo>
                    <a:pt x="1176095" y="380700"/>
                  </a:lnTo>
                  <a:lnTo>
                    <a:pt x="1205122" y="387276"/>
                  </a:lnTo>
                  <a:lnTo>
                    <a:pt x="1237214" y="386248"/>
                  </a:lnTo>
                  <a:lnTo>
                    <a:pt x="1270386" y="380146"/>
                  </a:lnTo>
                  <a:lnTo>
                    <a:pt x="1302063" y="371790"/>
                  </a:lnTo>
                  <a:lnTo>
                    <a:pt x="1330817" y="360173"/>
                  </a:lnTo>
                  <a:lnTo>
                    <a:pt x="1368547" y="339354"/>
                  </a:lnTo>
                  <a:lnTo>
                    <a:pt x="1401175" y="314840"/>
                  </a:lnTo>
                  <a:lnTo>
                    <a:pt x="1425519" y="288386"/>
                  </a:lnTo>
                  <a:lnTo>
                    <a:pt x="1450955" y="251833"/>
                  </a:lnTo>
                  <a:lnTo>
                    <a:pt x="1454538" y="243263"/>
                  </a:lnTo>
                  <a:lnTo>
                    <a:pt x="1455679" y="244253"/>
                  </a:lnTo>
                  <a:lnTo>
                    <a:pt x="1459204" y="249868"/>
                  </a:lnTo>
                  <a:lnTo>
                    <a:pt x="1459077" y="260267"/>
                  </a:lnTo>
                  <a:lnTo>
                    <a:pt x="1456142" y="295728"/>
                  </a:lnTo>
                  <a:lnTo>
                    <a:pt x="1451589" y="331172"/>
                  </a:lnTo>
                  <a:lnTo>
                    <a:pt x="1449484" y="358208"/>
                  </a:lnTo>
                  <a:lnTo>
                    <a:pt x="1448549" y="385464"/>
                  </a:lnTo>
                  <a:lnTo>
                    <a:pt x="1448869" y="418155"/>
                  </a:lnTo>
                  <a:lnTo>
                    <a:pt x="1455580" y="453774"/>
                  </a:lnTo>
                  <a:lnTo>
                    <a:pt x="1457220" y="454867"/>
                  </a:lnTo>
                  <a:lnTo>
                    <a:pt x="1459160" y="454749"/>
                  </a:lnTo>
                  <a:lnTo>
                    <a:pt x="1460453" y="452977"/>
                  </a:lnTo>
                  <a:lnTo>
                    <a:pt x="1468050" y="419909"/>
                  </a:lnTo>
                  <a:lnTo>
                    <a:pt x="1469500" y="395953"/>
                  </a:lnTo>
                  <a:lnTo>
                    <a:pt x="1470144" y="366115"/>
                  </a:lnTo>
                  <a:lnTo>
                    <a:pt x="1470431" y="331405"/>
                  </a:lnTo>
                  <a:lnTo>
                    <a:pt x="1470507" y="311481"/>
                  </a:lnTo>
                  <a:lnTo>
                    <a:pt x="1470558" y="290579"/>
                  </a:lnTo>
                  <a:lnTo>
                    <a:pt x="1470592" y="269870"/>
                  </a:lnTo>
                  <a:lnTo>
                    <a:pt x="1470615" y="249291"/>
                  </a:lnTo>
                  <a:lnTo>
                    <a:pt x="1470630" y="228798"/>
                  </a:lnTo>
                  <a:lnTo>
                    <a:pt x="1470640" y="207516"/>
                  </a:lnTo>
                  <a:lnTo>
                    <a:pt x="1470647" y="185709"/>
                  </a:lnTo>
                  <a:lnTo>
                    <a:pt x="1470651" y="163550"/>
                  </a:lnTo>
                  <a:lnTo>
                    <a:pt x="1471501" y="142851"/>
                  </a:lnTo>
                  <a:lnTo>
                    <a:pt x="1472914" y="123125"/>
                  </a:lnTo>
                  <a:lnTo>
                    <a:pt x="1476742" y="87097"/>
                  </a:lnTo>
                  <a:lnTo>
                    <a:pt x="1481265" y="56972"/>
                  </a:lnTo>
                  <a:lnTo>
                    <a:pt x="1490614" y="33988"/>
                  </a:lnTo>
                  <a:lnTo>
                    <a:pt x="1507899" y="11284"/>
                  </a:lnTo>
                  <a:lnTo>
                    <a:pt x="1513266" y="6627"/>
                  </a:lnTo>
                  <a:lnTo>
                    <a:pt x="1526003" y="1453"/>
                  </a:lnTo>
                  <a:lnTo>
                    <a:pt x="1540977" y="0"/>
                  </a:lnTo>
                  <a:lnTo>
                    <a:pt x="1578185" y="5965"/>
                  </a:lnTo>
                  <a:lnTo>
                    <a:pt x="1610328" y="17374"/>
                  </a:lnTo>
                  <a:lnTo>
                    <a:pt x="1635181" y="29089"/>
                  </a:lnTo>
                  <a:lnTo>
                    <a:pt x="1663161" y="39941"/>
                  </a:lnTo>
                  <a:lnTo>
                    <a:pt x="1692529" y="52665"/>
                  </a:lnTo>
                  <a:lnTo>
                    <a:pt x="1722515" y="65941"/>
                  </a:lnTo>
                  <a:lnTo>
                    <a:pt x="1752776" y="77485"/>
                  </a:lnTo>
                  <a:lnTo>
                    <a:pt x="1786237" y="89459"/>
                  </a:lnTo>
                  <a:lnTo>
                    <a:pt x="1805940" y="9637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1" name="SMARTInkShape-Group10"/>
          <p:cNvGrpSpPr/>
          <p:nvPr/>
        </p:nvGrpSpPr>
        <p:grpSpPr>
          <a:xfrm>
            <a:off x="415105" y="5486400"/>
            <a:ext cx="3844476" cy="1109736"/>
            <a:chOff x="415105" y="5486400"/>
            <a:chExt cx="3844476" cy="1109736"/>
          </a:xfrm>
        </p:grpSpPr>
        <p:sp>
          <p:nvSpPr>
            <p:cNvPr id="46" name="SMARTInkShape-35"/>
            <p:cNvSpPr/>
            <p:nvPr/>
          </p:nvSpPr>
          <p:spPr>
            <a:xfrm>
              <a:off x="415105" y="5810042"/>
              <a:ext cx="308796" cy="253790"/>
            </a:xfrm>
            <a:custGeom>
              <a:avLst/>
              <a:gdLst/>
              <a:ahLst/>
              <a:cxnLst/>
              <a:rect l="0" t="0" r="0" b="0"/>
              <a:pathLst>
                <a:path w="308796" h="253790">
                  <a:moveTo>
                    <a:pt x="308795" y="11638"/>
                  </a:moveTo>
                  <a:lnTo>
                    <a:pt x="308795" y="7593"/>
                  </a:lnTo>
                  <a:lnTo>
                    <a:pt x="307948" y="6402"/>
                  </a:lnTo>
                  <a:lnTo>
                    <a:pt x="306537" y="5607"/>
                  </a:lnTo>
                  <a:lnTo>
                    <a:pt x="298189" y="4332"/>
                  </a:lnTo>
                  <a:lnTo>
                    <a:pt x="281361" y="1802"/>
                  </a:lnTo>
                  <a:lnTo>
                    <a:pt x="275265" y="0"/>
                  </a:lnTo>
                  <a:lnTo>
                    <a:pt x="261720" y="258"/>
                  </a:lnTo>
                  <a:lnTo>
                    <a:pt x="228282" y="3274"/>
                  </a:lnTo>
                  <a:lnTo>
                    <a:pt x="195005" y="11888"/>
                  </a:lnTo>
                  <a:lnTo>
                    <a:pt x="162379" y="29210"/>
                  </a:lnTo>
                  <a:lnTo>
                    <a:pt x="127218" y="54474"/>
                  </a:lnTo>
                  <a:lnTo>
                    <a:pt x="89988" y="83409"/>
                  </a:lnTo>
                  <a:lnTo>
                    <a:pt x="56191" y="117476"/>
                  </a:lnTo>
                  <a:lnTo>
                    <a:pt x="28774" y="150336"/>
                  </a:lnTo>
                  <a:lnTo>
                    <a:pt x="8609" y="181521"/>
                  </a:lnTo>
                  <a:lnTo>
                    <a:pt x="0" y="208165"/>
                  </a:lnTo>
                  <a:lnTo>
                    <a:pt x="244" y="222032"/>
                  </a:lnTo>
                  <a:lnTo>
                    <a:pt x="1494" y="228101"/>
                  </a:lnTo>
                  <a:lnTo>
                    <a:pt x="4868" y="232993"/>
                  </a:lnTo>
                  <a:lnTo>
                    <a:pt x="15390" y="240687"/>
                  </a:lnTo>
                  <a:lnTo>
                    <a:pt x="48924" y="251678"/>
                  </a:lnTo>
                  <a:lnTo>
                    <a:pt x="68272" y="253789"/>
                  </a:lnTo>
                  <a:lnTo>
                    <a:pt x="102251" y="246887"/>
                  </a:lnTo>
                  <a:lnTo>
                    <a:pt x="135084" y="234118"/>
                  </a:lnTo>
                  <a:lnTo>
                    <a:pt x="170307" y="211520"/>
                  </a:lnTo>
                  <a:lnTo>
                    <a:pt x="195033" y="186270"/>
                  </a:lnTo>
                  <a:lnTo>
                    <a:pt x="225175" y="150085"/>
                  </a:lnTo>
                  <a:lnTo>
                    <a:pt x="232595" y="14117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7" name="SMARTInkShape-36"/>
            <p:cNvSpPr/>
            <p:nvPr/>
          </p:nvSpPr>
          <p:spPr>
            <a:xfrm>
              <a:off x="784872" y="5638800"/>
              <a:ext cx="1676389" cy="957336"/>
            </a:xfrm>
            <a:custGeom>
              <a:avLst/>
              <a:gdLst/>
              <a:ahLst/>
              <a:cxnLst/>
              <a:rect l="0" t="0" r="0" b="0"/>
              <a:pathLst>
                <a:path w="1676389" h="957336">
                  <a:moveTo>
                    <a:pt x="7608" y="0"/>
                  </a:moveTo>
                  <a:lnTo>
                    <a:pt x="5350" y="24867"/>
                  </a:lnTo>
                  <a:lnTo>
                    <a:pt x="1047" y="57781"/>
                  </a:lnTo>
                  <a:lnTo>
                    <a:pt x="302" y="95014"/>
                  </a:lnTo>
                  <a:lnTo>
                    <a:pt x="128" y="123508"/>
                  </a:lnTo>
                  <a:lnTo>
                    <a:pt x="50" y="153106"/>
                  </a:lnTo>
                  <a:lnTo>
                    <a:pt x="16" y="183193"/>
                  </a:lnTo>
                  <a:lnTo>
                    <a:pt x="0" y="215757"/>
                  </a:lnTo>
                  <a:lnTo>
                    <a:pt x="1687" y="249139"/>
                  </a:lnTo>
                  <a:lnTo>
                    <a:pt x="8081" y="280908"/>
                  </a:lnTo>
                  <a:lnTo>
                    <a:pt x="16567" y="309703"/>
                  </a:lnTo>
                  <a:lnTo>
                    <a:pt x="26830" y="336612"/>
                  </a:lnTo>
                  <a:lnTo>
                    <a:pt x="47735" y="373022"/>
                  </a:lnTo>
                  <a:lnTo>
                    <a:pt x="75848" y="395664"/>
                  </a:lnTo>
                  <a:lnTo>
                    <a:pt x="110612" y="412250"/>
                  </a:lnTo>
                  <a:lnTo>
                    <a:pt x="147724" y="421210"/>
                  </a:lnTo>
                  <a:lnTo>
                    <a:pt x="172893" y="420601"/>
                  </a:lnTo>
                  <a:lnTo>
                    <a:pt x="200448" y="417509"/>
                  </a:lnTo>
                  <a:lnTo>
                    <a:pt x="228781" y="411620"/>
                  </a:lnTo>
                  <a:lnTo>
                    <a:pt x="255485" y="400535"/>
                  </a:lnTo>
                  <a:lnTo>
                    <a:pt x="290274" y="380014"/>
                  </a:lnTo>
                  <a:lnTo>
                    <a:pt x="322031" y="353803"/>
                  </a:lnTo>
                  <a:lnTo>
                    <a:pt x="348844" y="320543"/>
                  </a:lnTo>
                  <a:lnTo>
                    <a:pt x="368830" y="287922"/>
                  </a:lnTo>
                  <a:lnTo>
                    <a:pt x="381430" y="256806"/>
                  </a:lnTo>
                  <a:lnTo>
                    <a:pt x="386481" y="226139"/>
                  </a:lnTo>
                  <a:lnTo>
                    <a:pt x="383933" y="203694"/>
                  </a:lnTo>
                  <a:lnTo>
                    <a:pt x="373770" y="186319"/>
                  </a:lnTo>
                  <a:lnTo>
                    <a:pt x="369403" y="183479"/>
                  </a:lnTo>
                  <a:lnTo>
                    <a:pt x="364798" y="182433"/>
                  </a:lnTo>
                  <a:lnTo>
                    <a:pt x="347969" y="185006"/>
                  </a:lnTo>
                  <a:lnTo>
                    <a:pt x="341195" y="186836"/>
                  </a:lnTo>
                  <a:lnTo>
                    <a:pt x="329153" y="195645"/>
                  </a:lnTo>
                  <a:lnTo>
                    <a:pt x="312854" y="217142"/>
                  </a:lnTo>
                  <a:lnTo>
                    <a:pt x="304140" y="236208"/>
                  </a:lnTo>
                  <a:lnTo>
                    <a:pt x="299234" y="270742"/>
                  </a:lnTo>
                  <a:lnTo>
                    <a:pt x="299473" y="308631"/>
                  </a:lnTo>
                  <a:lnTo>
                    <a:pt x="305530" y="336983"/>
                  </a:lnTo>
                  <a:lnTo>
                    <a:pt x="318461" y="373414"/>
                  </a:lnTo>
                  <a:lnTo>
                    <a:pt x="341107" y="405658"/>
                  </a:lnTo>
                  <a:lnTo>
                    <a:pt x="369265" y="436660"/>
                  </a:lnTo>
                  <a:lnTo>
                    <a:pt x="399058" y="459204"/>
                  </a:lnTo>
                  <a:lnTo>
                    <a:pt x="433379" y="468519"/>
                  </a:lnTo>
                  <a:lnTo>
                    <a:pt x="466314" y="471278"/>
                  </a:lnTo>
                  <a:lnTo>
                    <a:pt x="487208" y="465150"/>
                  </a:lnTo>
                  <a:lnTo>
                    <a:pt x="506090" y="453960"/>
                  </a:lnTo>
                  <a:lnTo>
                    <a:pt x="520127" y="440520"/>
                  </a:lnTo>
                  <a:lnTo>
                    <a:pt x="537549" y="410583"/>
                  </a:lnTo>
                  <a:lnTo>
                    <a:pt x="545962" y="384834"/>
                  </a:lnTo>
                  <a:lnTo>
                    <a:pt x="551676" y="355611"/>
                  </a:lnTo>
                  <a:lnTo>
                    <a:pt x="554216" y="322868"/>
                  </a:lnTo>
                  <a:lnTo>
                    <a:pt x="555345" y="286300"/>
                  </a:lnTo>
                  <a:lnTo>
                    <a:pt x="555000" y="248318"/>
                  </a:lnTo>
                  <a:lnTo>
                    <a:pt x="552025" y="211681"/>
                  </a:lnTo>
                  <a:lnTo>
                    <a:pt x="547880" y="180158"/>
                  </a:lnTo>
                  <a:lnTo>
                    <a:pt x="543216" y="152037"/>
                  </a:lnTo>
                  <a:lnTo>
                    <a:pt x="536676" y="114099"/>
                  </a:lnTo>
                  <a:lnTo>
                    <a:pt x="531780" y="82181"/>
                  </a:lnTo>
                  <a:lnTo>
                    <a:pt x="526955" y="71267"/>
                  </a:lnTo>
                  <a:lnTo>
                    <a:pt x="526560" y="71218"/>
                  </a:lnTo>
                  <a:lnTo>
                    <a:pt x="526120" y="73421"/>
                  </a:lnTo>
                  <a:lnTo>
                    <a:pt x="536405" y="105258"/>
                  </a:lnTo>
                  <a:lnTo>
                    <a:pt x="547735" y="137209"/>
                  </a:lnTo>
                  <a:lnTo>
                    <a:pt x="556980" y="163428"/>
                  </a:lnTo>
                  <a:lnTo>
                    <a:pt x="566733" y="192861"/>
                  </a:lnTo>
                  <a:lnTo>
                    <a:pt x="576713" y="225698"/>
                  </a:lnTo>
                  <a:lnTo>
                    <a:pt x="586792" y="262306"/>
                  </a:lnTo>
                  <a:lnTo>
                    <a:pt x="596917" y="299461"/>
                  </a:lnTo>
                  <a:lnTo>
                    <a:pt x="607061" y="332907"/>
                  </a:lnTo>
                  <a:lnTo>
                    <a:pt x="617214" y="364705"/>
                  </a:lnTo>
                  <a:lnTo>
                    <a:pt x="626524" y="394078"/>
                  </a:lnTo>
                  <a:lnTo>
                    <a:pt x="637372" y="427960"/>
                  </a:lnTo>
                  <a:lnTo>
                    <a:pt x="658747" y="464884"/>
                  </a:lnTo>
                  <a:lnTo>
                    <a:pt x="661070" y="469082"/>
                  </a:lnTo>
                  <a:lnTo>
                    <a:pt x="661689" y="468507"/>
                  </a:lnTo>
                  <a:lnTo>
                    <a:pt x="662856" y="430885"/>
                  </a:lnTo>
                  <a:lnTo>
                    <a:pt x="662907" y="398321"/>
                  </a:lnTo>
                  <a:lnTo>
                    <a:pt x="663765" y="371765"/>
                  </a:lnTo>
                  <a:lnTo>
                    <a:pt x="666969" y="345851"/>
                  </a:lnTo>
                  <a:lnTo>
                    <a:pt x="671215" y="317965"/>
                  </a:lnTo>
                  <a:lnTo>
                    <a:pt x="676771" y="289484"/>
                  </a:lnTo>
                  <a:lnTo>
                    <a:pt x="684885" y="262715"/>
                  </a:lnTo>
                  <a:lnTo>
                    <a:pt x="703018" y="231935"/>
                  </a:lnTo>
                  <a:lnTo>
                    <a:pt x="720432" y="214818"/>
                  </a:lnTo>
                  <a:lnTo>
                    <a:pt x="733359" y="209775"/>
                  </a:lnTo>
                  <a:lnTo>
                    <a:pt x="746724" y="208380"/>
                  </a:lnTo>
                  <a:lnTo>
                    <a:pt x="758309" y="210582"/>
                  </a:lnTo>
                  <a:lnTo>
                    <a:pt x="762922" y="214895"/>
                  </a:lnTo>
                  <a:lnTo>
                    <a:pt x="778667" y="246150"/>
                  </a:lnTo>
                  <a:lnTo>
                    <a:pt x="790636" y="279519"/>
                  </a:lnTo>
                  <a:lnTo>
                    <a:pt x="796734" y="307958"/>
                  </a:lnTo>
                  <a:lnTo>
                    <a:pt x="802266" y="340352"/>
                  </a:lnTo>
                  <a:lnTo>
                    <a:pt x="807547" y="369990"/>
                  </a:lnTo>
                  <a:lnTo>
                    <a:pt x="813563" y="397273"/>
                  </a:lnTo>
                  <a:lnTo>
                    <a:pt x="821881" y="423510"/>
                  </a:lnTo>
                  <a:lnTo>
                    <a:pt x="836085" y="458036"/>
                  </a:lnTo>
                  <a:lnTo>
                    <a:pt x="851017" y="481625"/>
                  </a:lnTo>
                  <a:lnTo>
                    <a:pt x="863363" y="489222"/>
                  </a:lnTo>
                  <a:lnTo>
                    <a:pt x="877317" y="491752"/>
                  </a:lnTo>
                  <a:lnTo>
                    <a:pt x="891985" y="490054"/>
                  </a:lnTo>
                  <a:lnTo>
                    <a:pt x="906971" y="481962"/>
                  </a:lnTo>
                  <a:lnTo>
                    <a:pt x="937288" y="452025"/>
                  </a:lnTo>
                  <a:lnTo>
                    <a:pt x="960120" y="415308"/>
                  </a:lnTo>
                  <a:lnTo>
                    <a:pt x="973096" y="386935"/>
                  </a:lnTo>
                  <a:lnTo>
                    <a:pt x="984507" y="358237"/>
                  </a:lnTo>
                  <a:lnTo>
                    <a:pt x="995223" y="331372"/>
                  </a:lnTo>
                  <a:lnTo>
                    <a:pt x="1014821" y="296492"/>
                  </a:lnTo>
                  <a:lnTo>
                    <a:pt x="1037269" y="268226"/>
                  </a:lnTo>
                  <a:lnTo>
                    <a:pt x="1044637" y="263145"/>
                  </a:lnTo>
                  <a:lnTo>
                    <a:pt x="1047787" y="263483"/>
                  </a:lnTo>
                  <a:lnTo>
                    <a:pt x="1050734" y="265402"/>
                  </a:lnTo>
                  <a:lnTo>
                    <a:pt x="1053546" y="268375"/>
                  </a:lnTo>
                  <a:lnTo>
                    <a:pt x="1061547" y="288739"/>
                  </a:lnTo>
                  <a:lnTo>
                    <a:pt x="1065753" y="325961"/>
                  </a:lnTo>
                  <a:lnTo>
                    <a:pt x="1067328" y="355849"/>
                  </a:lnTo>
                  <a:lnTo>
                    <a:pt x="1072781" y="386154"/>
                  </a:lnTo>
                  <a:lnTo>
                    <a:pt x="1082208" y="422220"/>
                  </a:lnTo>
                  <a:lnTo>
                    <a:pt x="1084688" y="428800"/>
                  </a:lnTo>
                  <a:lnTo>
                    <a:pt x="1088035" y="433186"/>
                  </a:lnTo>
                  <a:lnTo>
                    <a:pt x="1110424" y="444849"/>
                  </a:lnTo>
                  <a:lnTo>
                    <a:pt x="1124847" y="445220"/>
                  </a:lnTo>
                  <a:lnTo>
                    <a:pt x="1157655" y="442604"/>
                  </a:lnTo>
                  <a:lnTo>
                    <a:pt x="1188595" y="436851"/>
                  </a:lnTo>
                  <a:lnTo>
                    <a:pt x="1221423" y="434835"/>
                  </a:lnTo>
                  <a:lnTo>
                    <a:pt x="1239655" y="436254"/>
                  </a:lnTo>
                  <a:lnTo>
                    <a:pt x="1256224" y="442528"/>
                  </a:lnTo>
                  <a:lnTo>
                    <a:pt x="1279833" y="463671"/>
                  </a:lnTo>
                  <a:lnTo>
                    <a:pt x="1298869" y="499475"/>
                  </a:lnTo>
                  <a:lnTo>
                    <a:pt x="1314433" y="536666"/>
                  </a:lnTo>
                  <a:lnTo>
                    <a:pt x="1323325" y="558438"/>
                  </a:lnTo>
                  <a:lnTo>
                    <a:pt x="1330099" y="581419"/>
                  </a:lnTo>
                  <a:lnTo>
                    <a:pt x="1335462" y="605206"/>
                  </a:lnTo>
                  <a:lnTo>
                    <a:pt x="1339884" y="629531"/>
                  </a:lnTo>
                  <a:lnTo>
                    <a:pt x="1342832" y="654214"/>
                  </a:lnTo>
                  <a:lnTo>
                    <a:pt x="1344798" y="679136"/>
                  </a:lnTo>
                  <a:lnTo>
                    <a:pt x="1346107" y="704217"/>
                  </a:lnTo>
                  <a:lnTo>
                    <a:pt x="1345288" y="729405"/>
                  </a:lnTo>
                  <a:lnTo>
                    <a:pt x="1343048" y="754663"/>
                  </a:lnTo>
                  <a:lnTo>
                    <a:pt x="1339861" y="779969"/>
                  </a:lnTo>
                  <a:lnTo>
                    <a:pt x="1336044" y="802766"/>
                  </a:lnTo>
                  <a:lnTo>
                    <a:pt x="1331805" y="823890"/>
                  </a:lnTo>
                  <a:lnTo>
                    <a:pt x="1327286" y="843901"/>
                  </a:lnTo>
                  <a:lnTo>
                    <a:pt x="1313234" y="879680"/>
                  </a:lnTo>
                  <a:lnTo>
                    <a:pt x="1295699" y="909976"/>
                  </a:lnTo>
                  <a:lnTo>
                    <a:pt x="1265941" y="940464"/>
                  </a:lnTo>
                  <a:lnTo>
                    <a:pt x="1242789" y="954489"/>
                  </a:lnTo>
                  <a:lnTo>
                    <a:pt x="1218389" y="957335"/>
                  </a:lnTo>
                  <a:lnTo>
                    <a:pt x="1180851" y="949417"/>
                  </a:lnTo>
                  <a:lnTo>
                    <a:pt x="1142918" y="931831"/>
                  </a:lnTo>
                  <a:lnTo>
                    <a:pt x="1104867" y="900656"/>
                  </a:lnTo>
                  <a:lnTo>
                    <a:pt x="1081172" y="873578"/>
                  </a:lnTo>
                  <a:lnTo>
                    <a:pt x="1062174" y="844610"/>
                  </a:lnTo>
                  <a:lnTo>
                    <a:pt x="1047522" y="812544"/>
                  </a:lnTo>
                  <a:lnTo>
                    <a:pt x="1036212" y="779384"/>
                  </a:lnTo>
                  <a:lnTo>
                    <a:pt x="1028363" y="747713"/>
                  </a:lnTo>
                  <a:lnTo>
                    <a:pt x="1026568" y="714446"/>
                  </a:lnTo>
                  <a:lnTo>
                    <a:pt x="1029439" y="680751"/>
                  </a:lnTo>
                  <a:lnTo>
                    <a:pt x="1036360" y="648843"/>
                  </a:lnTo>
                  <a:lnTo>
                    <a:pt x="1047337" y="617728"/>
                  </a:lnTo>
                  <a:lnTo>
                    <a:pt x="1062377" y="587812"/>
                  </a:lnTo>
                  <a:lnTo>
                    <a:pt x="1083172" y="560405"/>
                  </a:lnTo>
                  <a:lnTo>
                    <a:pt x="1118679" y="525221"/>
                  </a:lnTo>
                  <a:lnTo>
                    <a:pt x="1147989" y="506059"/>
                  </a:lnTo>
                  <a:lnTo>
                    <a:pt x="1182464" y="489075"/>
                  </a:lnTo>
                  <a:lnTo>
                    <a:pt x="1202325" y="480990"/>
                  </a:lnTo>
                  <a:lnTo>
                    <a:pt x="1223186" y="473059"/>
                  </a:lnTo>
                  <a:lnTo>
                    <a:pt x="1243867" y="465233"/>
                  </a:lnTo>
                  <a:lnTo>
                    <a:pt x="1264427" y="457476"/>
                  </a:lnTo>
                  <a:lnTo>
                    <a:pt x="1284907" y="449764"/>
                  </a:lnTo>
                  <a:lnTo>
                    <a:pt x="1306181" y="442930"/>
                  </a:lnTo>
                  <a:lnTo>
                    <a:pt x="1327983" y="436679"/>
                  </a:lnTo>
                  <a:lnTo>
                    <a:pt x="1350138" y="430819"/>
                  </a:lnTo>
                  <a:lnTo>
                    <a:pt x="1371681" y="425219"/>
                  </a:lnTo>
                  <a:lnTo>
                    <a:pt x="1392817" y="419793"/>
                  </a:lnTo>
                  <a:lnTo>
                    <a:pt x="1413681" y="414482"/>
                  </a:lnTo>
                  <a:lnTo>
                    <a:pt x="1434363" y="409248"/>
                  </a:lnTo>
                  <a:lnTo>
                    <a:pt x="1454925" y="404065"/>
                  </a:lnTo>
                  <a:lnTo>
                    <a:pt x="1475406" y="398916"/>
                  </a:lnTo>
                  <a:lnTo>
                    <a:pt x="1494987" y="393791"/>
                  </a:lnTo>
                  <a:lnTo>
                    <a:pt x="1532547" y="383581"/>
                  </a:lnTo>
                  <a:lnTo>
                    <a:pt x="1564481" y="375656"/>
                  </a:lnTo>
                  <a:lnTo>
                    <a:pt x="1591938" y="369311"/>
                  </a:lnTo>
                  <a:lnTo>
                    <a:pt x="1624743" y="360980"/>
                  </a:lnTo>
                  <a:lnTo>
                    <a:pt x="1649403" y="352064"/>
                  </a:lnTo>
                  <a:lnTo>
                    <a:pt x="1649931" y="350703"/>
                  </a:lnTo>
                  <a:lnTo>
                    <a:pt x="1649437" y="348948"/>
                  </a:lnTo>
                  <a:lnTo>
                    <a:pt x="1648261" y="346933"/>
                  </a:lnTo>
                  <a:lnTo>
                    <a:pt x="1640180" y="344692"/>
                  </a:lnTo>
                  <a:lnTo>
                    <a:pt x="1605360" y="343982"/>
                  </a:lnTo>
                  <a:lnTo>
                    <a:pt x="1573404" y="349900"/>
                  </a:lnTo>
                  <a:lnTo>
                    <a:pt x="1542111" y="362848"/>
                  </a:lnTo>
                  <a:lnTo>
                    <a:pt x="1511389" y="383242"/>
                  </a:lnTo>
                  <a:lnTo>
                    <a:pt x="1483378" y="409510"/>
                  </a:lnTo>
                  <a:lnTo>
                    <a:pt x="1468587" y="434603"/>
                  </a:lnTo>
                  <a:lnTo>
                    <a:pt x="1458262" y="470736"/>
                  </a:lnTo>
                  <a:lnTo>
                    <a:pt x="1457311" y="478924"/>
                  </a:lnTo>
                  <a:lnTo>
                    <a:pt x="1460769" y="492537"/>
                  </a:lnTo>
                  <a:lnTo>
                    <a:pt x="1464062" y="498538"/>
                  </a:lnTo>
                  <a:lnTo>
                    <a:pt x="1474494" y="507464"/>
                  </a:lnTo>
                  <a:lnTo>
                    <a:pt x="1487598" y="513406"/>
                  </a:lnTo>
                  <a:lnTo>
                    <a:pt x="1501888" y="516047"/>
                  </a:lnTo>
                  <a:lnTo>
                    <a:pt x="1528258" y="509444"/>
                  </a:lnTo>
                  <a:lnTo>
                    <a:pt x="1562273" y="485111"/>
                  </a:lnTo>
                  <a:lnTo>
                    <a:pt x="1589988" y="456534"/>
                  </a:lnTo>
                  <a:lnTo>
                    <a:pt x="1606662" y="430657"/>
                  </a:lnTo>
                  <a:lnTo>
                    <a:pt x="1622538" y="399965"/>
                  </a:lnTo>
                  <a:lnTo>
                    <a:pt x="1637215" y="364876"/>
                  </a:lnTo>
                  <a:lnTo>
                    <a:pt x="1643499" y="344850"/>
                  </a:lnTo>
                  <a:lnTo>
                    <a:pt x="1649382" y="323880"/>
                  </a:lnTo>
                  <a:lnTo>
                    <a:pt x="1654997" y="300587"/>
                  </a:lnTo>
                  <a:lnTo>
                    <a:pt x="1660435" y="275745"/>
                  </a:lnTo>
                  <a:lnTo>
                    <a:pt x="1665752" y="249870"/>
                  </a:lnTo>
                  <a:lnTo>
                    <a:pt x="1673237" y="213453"/>
                  </a:lnTo>
                  <a:lnTo>
                    <a:pt x="1676388" y="1981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8" name="SMARTInkShape-37"/>
            <p:cNvSpPr/>
            <p:nvPr/>
          </p:nvSpPr>
          <p:spPr>
            <a:xfrm>
              <a:off x="2438400" y="5634836"/>
              <a:ext cx="1203961" cy="480765"/>
            </a:xfrm>
            <a:custGeom>
              <a:avLst/>
              <a:gdLst/>
              <a:ahLst/>
              <a:cxnLst/>
              <a:rect l="0" t="0" r="0" b="0"/>
              <a:pathLst>
                <a:path w="1203961" h="480765">
                  <a:moveTo>
                    <a:pt x="0" y="26824"/>
                  </a:moveTo>
                  <a:lnTo>
                    <a:pt x="6084" y="57241"/>
                  </a:lnTo>
                  <a:lnTo>
                    <a:pt x="13844" y="92657"/>
                  </a:lnTo>
                  <a:lnTo>
                    <a:pt x="21957" y="120430"/>
                  </a:lnTo>
                  <a:lnTo>
                    <a:pt x="28950" y="151964"/>
                  </a:lnTo>
                  <a:lnTo>
                    <a:pt x="35726" y="187428"/>
                  </a:lnTo>
                  <a:lnTo>
                    <a:pt x="39904" y="207554"/>
                  </a:lnTo>
                  <a:lnTo>
                    <a:pt x="44383" y="228591"/>
                  </a:lnTo>
                  <a:lnTo>
                    <a:pt x="49909" y="250235"/>
                  </a:lnTo>
                  <a:lnTo>
                    <a:pt x="56132" y="272284"/>
                  </a:lnTo>
                  <a:lnTo>
                    <a:pt x="62822" y="294605"/>
                  </a:lnTo>
                  <a:lnTo>
                    <a:pt x="69821" y="315411"/>
                  </a:lnTo>
                  <a:lnTo>
                    <a:pt x="77027" y="335209"/>
                  </a:lnTo>
                  <a:lnTo>
                    <a:pt x="92654" y="373011"/>
                  </a:lnTo>
                  <a:lnTo>
                    <a:pt x="110889" y="409567"/>
                  </a:lnTo>
                  <a:lnTo>
                    <a:pt x="125766" y="438797"/>
                  </a:lnTo>
                  <a:lnTo>
                    <a:pt x="138870" y="460536"/>
                  </a:lnTo>
                  <a:lnTo>
                    <a:pt x="153160" y="473020"/>
                  </a:lnTo>
                  <a:lnTo>
                    <a:pt x="165720" y="479134"/>
                  </a:lnTo>
                  <a:lnTo>
                    <a:pt x="171440" y="480764"/>
                  </a:lnTo>
                  <a:lnTo>
                    <a:pt x="180054" y="480317"/>
                  </a:lnTo>
                  <a:lnTo>
                    <a:pt x="183536" y="479013"/>
                  </a:lnTo>
                  <a:lnTo>
                    <a:pt x="189663" y="470790"/>
                  </a:lnTo>
                  <a:lnTo>
                    <a:pt x="194361" y="457823"/>
                  </a:lnTo>
                  <a:lnTo>
                    <a:pt x="197007" y="430634"/>
                  </a:lnTo>
                  <a:lnTo>
                    <a:pt x="197790" y="395297"/>
                  </a:lnTo>
                  <a:lnTo>
                    <a:pt x="197973" y="367543"/>
                  </a:lnTo>
                  <a:lnTo>
                    <a:pt x="198076" y="331448"/>
                  </a:lnTo>
                  <a:lnTo>
                    <a:pt x="198958" y="296687"/>
                  </a:lnTo>
                  <a:lnTo>
                    <a:pt x="202161" y="287027"/>
                  </a:lnTo>
                  <a:lnTo>
                    <a:pt x="204201" y="284960"/>
                  </a:lnTo>
                  <a:lnTo>
                    <a:pt x="206407" y="284428"/>
                  </a:lnTo>
                  <a:lnTo>
                    <a:pt x="208725" y="284919"/>
                  </a:lnTo>
                  <a:lnTo>
                    <a:pt x="210270" y="287787"/>
                  </a:lnTo>
                  <a:lnTo>
                    <a:pt x="217265" y="310642"/>
                  </a:lnTo>
                  <a:lnTo>
                    <a:pt x="230406" y="343661"/>
                  </a:lnTo>
                  <a:lnTo>
                    <a:pt x="242002" y="376711"/>
                  </a:lnTo>
                  <a:lnTo>
                    <a:pt x="258204" y="409995"/>
                  </a:lnTo>
                  <a:lnTo>
                    <a:pt x="260190" y="411811"/>
                  </a:lnTo>
                  <a:lnTo>
                    <a:pt x="265414" y="414726"/>
                  </a:lnTo>
                  <a:lnTo>
                    <a:pt x="265842" y="414119"/>
                  </a:lnTo>
                  <a:lnTo>
                    <a:pt x="266319" y="411187"/>
                  </a:lnTo>
                  <a:lnTo>
                    <a:pt x="260618" y="381142"/>
                  </a:lnTo>
                  <a:lnTo>
                    <a:pt x="259536" y="351094"/>
                  </a:lnTo>
                  <a:lnTo>
                    <a:pt x="259215" y="315379"/>
                  </a:lnTo>
                  <a:lnTo>
                    <a:pt x="263636" y="277986"/>
                  </a:lnTo>
                  <a:lnTo>
                    <a:pt x="275670" y="242354"/>
                  </a:lnTo>
                  <a:lnTo>
                    <a:pt x="286773" y="222522"/>
                  </a:lnTo>
                  <a:lnTo>
                    <a:pt x="323754" y="193735"/>
                  </a:lnTo>
                  <a:lnTo>
                    <a:pt x="347937" y="180594"/>
                  </a:lnTo>
                  <a:lnTo>
                    <a:pt x="375619" y="171930"/>
                  </a:lnTo>
                  <a:lnTo>
                    <a:pt x="402598" y="165258"/>
                  </a:lnTo>
                  <a:lnTo>
                    <a:pt x="428699" y="160317"/>
                  </a:lnTo>
                  <a:lnTo>
                    <a:pt x="454410" y="158121"/>
                  </a:lnTo>
                  <a:lnTo>
                    <a:pt x="479949" y="157145"/>
                  </a:lnTo>
                  <a:lnTo>
                    <a:pt x="515869" y="156595"/>
                  </a:lnTo>
                  <a:lnTo>
                    <a:pt x="545703" y="156433"/>
                  </a:lnTo>
                  <a:lnTo>
                    <a:pt x="583556" y="156370"/>
                  </a:lnTo>
                  <a:lnTo>
                    <a:pt x="605243" y="156364"/>
                  </a:lnTo>
                  <a:lnTo>
                    <a:pt x="603994" y="156364"/>
                  </a:lnTo>
                  <a:lnTo>
                    <a:pt x="595448" y="151127"/>
                  </a:lnTo>
                  <a:lnTo>
                    <a:pt x="565424" y="149059"/>
                  </a:lnTo>
                  <a:lnTo>
                    <a:pt x="549326" y="153399"/>
                  </a:lnTo>
                  <a:lnTo>
                    <a:pt x="521468" y="167621"/>
                  </a:lnTo>
                  <a:lnTo>
                    <a:pt x="486402" y="190179"/>
                  </a:lnTo>
                  <a:lnTo>
                    <a:pt x="451459" y="222828"/>
                  </a:lnTo>
                  <a:lnTo>
                    <a:pt x="430942" y="250250"/>
                  </a:lnTo>
                  <a:lnTo>
                    <a:pt x="413356" y="279371"/>
                  </a:lnTo>
                  <a:lnTo>
                    <a:pt x="399332" y="306989"/>
                  </a:lnTo>
                  <a:lnTo>
                    <a:pt x="389994" y="333375"/>
                  </a:lnTo>
                  <a:lnTo>
                    <a:pt x="388666" y="359213"/>
                  </a:lnTo>
                  <a:lnTo>
                    <a:pt x="396724" y="389470"/>
                  </a:lnTo>
                  <a:lnTo>
                    <a:pt x="413881" y="414521"/>
                  </a:lnTo>
                  <a:lnTo>
                    <a:pt x="435052" y="429940"/>
                  </a:lnTo>
                  <a:lnTo>
                    <a:pt x="452154" y="432329"/>
                  </a:lnTo>
                  <a:lnTo>
                    <a:pt x="480823" y="428914"/>
                  </a:lnTo>
                  <a:lnTo>
                    <a:pt x="499872" y="423124"/>
                  </a:lnTo>
                  <a:lnTo>
                    <a:pt x="524877" y="404738"/>
                  </a:lnTo>
                  <a:lnTo>
                    <a:pt x="548373" y="377370"/>
                  </a:lnTo>
                  <a:lnTo>
                    <a:pt x="570574" y="342827"/>
                  </a:lnTo>
                  <a:lnTo>
                    <a:pt x="587407" y="304934"/>
                  </a:lnTo>
                  <a:lnTo>
                    <a:pt x="594939" y="276581"/>
                  </a:lnTo>
                  <a:lnTo>
                    <a:pt x="601108" y="249306"/>
                  </a:lnTo>
                  <a:lnTo>
                    <a:pt x="609341" y="214664"/>
                  </a:lnTo>
                  <a:lnTo>
                    <a:pt x="615664" y="184249"/>
                  </a:lnTo>
                  <a:lnTo>
                    <a:pt x="614271" y="174966"/>
                  </a:lnTo>
                  <a:lnTo>
                    <a:pt x="611676" y="169712"/>
                  </a:lnTo>
                  <a:lnTo>
                    <a:pt x="610984" y="169496"/>
                  </a:lnTo>
                  <a:lnTo>
                    <a:pt x="610523" y="170199"/>
                  </a:lnTo>
                  <a:lnTo>
                    <a:pt x="610629" y="191270"/>
                  </a:lnTo>
                  <a:lnTo>
                    <a:pt x="614891" y="222680"/>
                  </a:lnTo>
                  <a:lnTo>
                    <a:pt x="617377" y="259645"/>
                  </a:lnTo>
                  <a:lnTo>
                    <a:pt x="620958" y="287780"/>
                  </a:lnTo>
                  <a:lnTo>
                    <a:pt x="631781" y="324090"/>
                  </a:lnTo>
                  <a:lnTo>
                    <a:pt x="649756" y="356297"/>
                  </a:lnTo>
                  <a:lnTo>
                    <a:pt x="671169" y="379198"/>
                  </a:lnTo>
                  <a:lnTo>
                    <a:pt x="697646" y="392664"/>
                  </a:lnTo>
                  <a:lnTo>
                    <a:pt x="706397" y="393483"/>
                  </a:lnTo>
                  <a:lnTo>
                    <a:pt x="722895" y="389880"/>
                  </a:lnTo>
                  <a:lnTo>
                    <a:pt x="746462" y="378330"/>
                  </a:lnTo>
                  <a:lnTo>
                    <a:pt x="765487" y="356093"/>
                  </a:lnTo>
                  <a:lnTo>
                    <a:pt x="781848" y="324011"/>
                  </a:lnTo>
                  <a:lnTo>
                    <a:pt x="794528" y="297760"/>
                  </a:lnTo>
                  <a:lnTo>
                    <a:pt x="806090" y="268314"/>
                  </a:lnTo>
                  <a:lnTo>
                    <a:pt x="811229" y="235470"/>
                  </a:lnTo>
                  <a:lnTo>
                    <a:pt x="815771" y="198860"/>
                  </a:lnTo>
                  <a:lnTo>
                    <a:pt x="820611" y="160858"/>
                  </a:lnTo>
                  <a:lnTo>
                    <a:pt x="825585" y="124212"/>
                  </a:lnTo>
                  <a:lnTo>
                    <a:pt x="828360" y="90427"/>
                  </a:lnTo>
                  <a:lnTo>
                    <a:pt x="829594" y="60173"/>
                  </a:lnTo>
                  <a:lnTo>
                    <a:pt x="830287" y="25792"/>
                  </a:lnTo>
                  <a:lnTo>
                    <a:pt x="830554" y="0"/>
                  </a:lnTo>
                  <a:lnTo>
                    <a:pt x="830578" y="33040"/>
                  </a:lnTo>
                  <a:lnTo>
                    <a:pt x="830580" y="69024"/>
                  </a:lnTo>
                  <a:lnTo>
                    <a:pt x="831426" y="98919"/>
                  </a:lnTo>
                  <a:lnTo>
                    <a:pt x="834625" y="134784"/>
                  </a:lnTo>
                  <a:lnTo>
                    <a:pt x="836663" y="153830"/>
                  </a:lnTo>
                  <a:lnTo>
                    <a:pt x="838869" y="173302"/>
                  </a:lnTo>
                  <a:lnTo>
                    <a:pt x="841186" y="193056"/>
                  </a:lnTo>
                  <a:lnTo>
                    <a:pt x="844424" y="212999"/>
                  </a:lnTo>
                  <a:lnTo>
                    <a:pt x="848276" y="233067"/>
                  </a:lnTo>
                  <a:lnTo>
                    <a:pt x="852537" y="253219"/>
                  </a:lnTo>
                  <a:lnTo>
                    <a:pt x="861787" y="289157"/>
                  </a:lnTo>
                  <a:lnTo>
                    <a:pt x="870696" y="321217"/>
                  </a:lnTo>
                  <a:lnTo>
                    <a:pt x="877479" y="349577"/>
                  </a:lnTo>
                  <a:lnTo>
                    <a:pt x="886057" y="381252"/>
                  </a:lnTo>
                  <a:lnTo>
                    <a:pt x="897620" y="405101"/>
                  </a:lnTo>
                  <a:lnTo>
                    <a:pt x="898133" y="405162"/>
                  </a:lnTo>
                  <a:lnTo>
                    <a:pt x="898475" y="404356"/>
                  </a:lnTo>
                  <a:lnTo>
                    <a:pt x="898704" y="402972"/>
                  </a:lnTo>
                  <a:lnTo>
                    <a:pt x="890811" y="373444"/>
                  </a:lnTo>
                  <a:lnTo>
                    <a:pt x="881446" y="343451"/>
                  </a:lnTo>
                  <a:lnTo>
                    <a:pt x="873507" y="318253"/>
                  </a:lnTo>
                  <a:lnTo>
                    <a:pt x="867156" y="287300"/>
                  </a:lnTo>
                  <a:lnTo>
                    <a:pt x="859254" y="253786"/>
                  </a:lnTo>
                  <a:lnTo>
                    <a:pt x="852637" y="219983"/>
                  </a:lnTo>
                  <a:lnTo>
                    <a:pt x="852519" y="188026"/>
                  </a:lnTo>
                  <a:lnTo>
                    <a:pt x="855288" y="159147"/>
                  </a:lnTo>
                  <a:lnTo>
                    <a:pt x="863865" y="121346"/>
                  </a:lnTo>
                  <a:lnTo>
                    <a:pt x="873314" y="101008"/>
                  </a:lnTo>
                  <a:lnTo>
                    <a:pt x="885979" y="86323"/>
                  </a:lnTo>
                  <a:lnTo>
                    <a:pt x="911435" y="72582"/>
                  </a:lnTo>
                  <a:lnTo>
                    <a:pt x="936382" y="63148"/>
                  </a:lnTo>
                  <a:lnTo>
                    <a:pt x="952109" y="62159"/>
                  </a:lnTo>
                  <a:lnTo>
                    <a:pt x="967567" y="65389"/>
                  </a:lnTo>
                  <a:lnTo>
                    <a:pt x="982903" y="72468"/>
                  </a:lnTo>
                  <a:lnTo>
                    <a:pt x="1001772" y="90019"/>
                  </a:lnTo>
                  <a:lnTo>
                    <a:pt x="1018087" y="111307"/>
                  </a:lnTo>
                  <a:lnTo>
                    <a:pt x="1029601" y="141791"/>
                  </a:lnTo>
                  <a:lnTo>
                    <a:pt x="1038374" y="177634"/>
                  </a:lnTo>
                  <a:lnTo>
                    <a:pt x="1050382" y="215066"/>
                  </a:lnTo>
                  <a:lnTo>
                    <a:pt x="1060618" y="248922"/>
                  </a:lnTo>
                  <a:lnTo>
                    <a:pt x="1069013" y="280403"/>
                  </a:lnTo>
                  <a:lnTo>
                    <a:pt x="1080908" y="303089"/>
                  </a:lnTo>
                  <a:lnTo>
                    <a:pt x="1095157" y="316490"/>
                  </a:lnTo>
                  <a:lnTo>
                    <a:pt x="1100945" y="318148"/>
                  </a:lnTo>
                  <a:lnTo>
                    <a:pt x="1133000" y="314725"/>
                  </a:lnTo>
                  <a:lnTo>
                    <a:pt x="1162896" y="306015"/>
                  </a:lnTo>
                  <a:lnTo>
                    <a:pt x="1203960" y="27828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SMARTInkShape-38"/>
            <p:cNvSpPr/>
            <p:nvPr/>
          </p:nvSpPr>
          <p:spPr>
            <a:xfrm>
              <a:off x="3675606" y="5656959"/>
              <a:ext cx="583975" cy="322069"/>
            </a:xfrm>
            <a:custGeom>
              <a:avLst/>
              <a:gdLst/>
              <a:ahLst/>
              <a:cxnLst/>
              <a:rect l="0" t="0" r="0" b="0"/>
              <a:pathLst>
                <a:path w="583975" h="322069">
                  <a:moveTo>
                    <a:pt x="218214" y="88521"/>
                  </a:moveTo>
                  <a:lnTo>
                    <a:pt x="218214" y="70609"/>
                  </a:lnTo>
                  <a:lnTo>
                    <a:pt x="215956" y="65602"/>
                  </a:lnTo>
                  <a:lnTo>
                    <a:pt x="214169" y="63082"/>
                  </a:lnTo>
                  <a:lnTo>
                    <a:pt x="205410" y="60282"/>
                  </a:lnTo>
                  <a:lnTo>
                    <a:pt x="174909" y="58705"/>
                  </a:lnTo>
                  <a:lnTo>
                    <a:pt x="143934" y="60030"/>
                  </a:lnTo>
                  <a:lnTo>
                    <a:pt x="116056" y="66263"/>
                  </a:lnTo>
                  <a:lnTo>
                    <a:pt x="80607" y="79292"/>
                  </a:lnTo>
                  <a:lnTo>
                    <a:pt x="43524" y="111032"/>
                  </a:lnTo>
                  <a:lnTo>
                    <a:pt x="16971" y="139970"/>
                  </a:lnTo>
                  <a:lnTo>
                    <a:pt x="6570" y="159929"/>
                  </a:lnTo>
                  <a:lnTo>
                    <a:pt x="0" y="194252"/>
                  </a:lnTo>
                  <a:lnTo>
                    <a:pt x="2979" y="214253"/>
                  </a:lnTo>
                  <a:lnTo>
                    <a:pt x="10794" y="231608"/>
                  </a:lnTo>
                  <a:lnTo>
                    <a:pt x="29474" y="254813"/>
                  </a:lnTo>
                  <a:lnTo>
                    <a:pt x="51096" y="271943"/>
                  </a:lnTo>
                  <a:lnTo>
                    <a:pt x="66045" y="279544"/>
                  </a:lnTo>
                  <a:lnTo>
                    <a:pt x="83415" y="281229"/>
                  </a:lnTo>
                  <a:lnTo>
                    <a:pt x="92788" y="280493"/>
                  </a:lnTo>
                  <a:lnTo>
                    <a:pt x="109976" y="272902"/>
                  </a:lnTo>
                  <a:lnTo>
                    <a:pt x="131675" y="254348"/>
                  </a:lnTo>
                  <a:lnTo>
                    <a:pt x="154177" y="221278"/>
                  </a:lnTo>
                  <a:lnTo>
                    <a:pt x="165749" y="184018"/>
                  </a:lnTo>
                  <a:lnTo>
                    <a:pt x="167239" y="155518"/>
                  </a:lnTo>
                  <a:lnTo>
                    <a:pt x="165925" y="125917"/>
                  </a:lnTo>
                  <a:lnTo>
                    <a:pt x="165341" y="95828"/>
                  </a:lnTo>
                  <a:lnTo>
                    <a:pt x="160967" y="58419"/>
                  </a:lnTo>
                  <a:lnTo>
                    <a:pt x="154309" y="25885"/>
                  </a:lnTo>
                  <a:lnTo>
                    <a:pt x="143484" y="0"/>
                  </a:lnTo>
                  <a:lnTo>
                    <a:pt x="163355" y="33199"/>
                  </a:lnTo>
                  <a:lnTo>
                    <a:pt x="185967" y="65544"/>
                  </a:lnTo>
                  <a:lnTo>
                    <a:pt x="202188" y="96372"/>
                  </a:lnTo>
                  <a:lnTo>
                    <a:pt x="218712" y="131803"/>
                  </a:lnTo>
                  <a:lnTo>
                    <a:pt x="237344" y="167307"/>
                  </a:lnTo>
                  <a:lnTo>
                    <a:pt x="254656" y="202841"/>
                  </a:lnTo>
                  <a:lnTo>
                    <a:pt x="271663" y="236696"/>
                  </a:lnTo>
                  <a:lnTo>
                    <a:pt x="290512" y="265855"/>
                  </a:lnTo>
                  <a:lnTo>
                    <a:pt x="312073" y="297979"/>
                  </a:lnTo>
                  <a:lnTo>
                    <a:pt x="328445" y="318577"/>
                  </a:lnTo>
                  <a:lnTo>
                    <a:pt x="334375" y="322002"/>
                  </a:lnTo>
                  <a:lnTo>
                    <a:pt x="336295" y="322068"/>
                  </a:lnTo>
                  <a:lnTo>
                    <a:pt x="337575" y="321266"/>
                  </a:lnTo>
                  <a:lnTo>
                    <a:pt x="338428" y="319884"/>
                  </a:lnTo>
                  <a:lnTo>
                    <a:pt x="339984" y="288061"/>
                  </a:lnTo>
                  <a:lnTo>
                    <a:pt x="336044" y="256111"/>
                  </a:lnTo>
                  <a:lnTo>
                    <a:pt x="334083" y="229892"/>
                  </a:lnTo>
                  <a:lnTo>
                    <a:pt x="333212" y="200460"/>
                  </a:lnTo>
                  <a:lnTo>
                    <a:pt x="332824" y="167623"/>
                  </a:lnTo>
                  <a:lnTo>
                    <a:pt x="334909" y="133272"/>
                  </a:lnTo>
                  <a:lnTo>
                    <a:pt x="341198" y="99098"/>
                  </a:lnTo>
                  <a:lnTo>
                    <a:pt x="355282" y="66975"/>
                  </a:lnTo>
                  <a:lnTo>
                    <a:pt x="370573" y="40280"/>
                  </a:lnTo>
                  <a:lnTo>
                    <a:pt x="386683" y="19668"/>
                  </a:lnTo>
                  <a:lnTo>
                    <a:pt x="405131" y="7684"/>
                  </a:lnTo>
                  <a:lnTo>
                    <a:pt x="424619" y="4052"/>
                  </a:lnTo>
                  <a:lnTo>
                    <a:pt x="444570" y="6106"/>
                  </a:lnTo>
                  <a:lnTo>
                    <a:pt x="464725" y="12663"/>
                  </a:lnTo>
                  <a:lnTo>
                    <a:pt x="480457" y="25737"/>
                  </a:lnTo>
                  <a:lnTo>
                    <a:pt x="498833" y="54396"/>
                  </a:lnTo>
                  <a:lnTo>
                    <a:pt x="512745" y="91957"/>
                  </a:lnTo>
                  <a:lnTo>
                    <a:pt x="520143" y="120529"/>
                  </a:lnTo>
                  <a:lnTo>
                    <a:pt x="529076" y="150160"/>
                  </a:lnTo>
                  <a:lnTo>
                    <a:pt x="536433" y="180263"/>
                  </a:lnTo>
                  <a:lnTo>
                    <a:pt x="543371" y="208882"/>
                  </a:lnTo>
                  <a:lnTo>
                    <a:pt x="555951" y="242340"/>
                  </a:lnTo>
                  <a:lnTo>
                    <a:pt x="570474" y="269674"/>
                  </a:lnTo>
                  <a:lnTo>
                    <a:pt x="583974" y="28664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0" name="SMARTInkShape-39"/>
            <p:cNvSpPr/>
            <p:nvPr/>
          </p:nvSpPr>
          <p:spPr>
            <a:xfrm>
              <a:off x="3764280" y="5486400"/>
              <a:ext cx="1" cy="7621"/>
            </a:xfrm>
            <a:custGeom>
              <a:avLst/>
              <a:gdLst/>
              <a:ahLst/>
              <a:cxnLst/>
              <a:rect l="0" t="0" r="0" b="0"/>
              <a:pathLst>
                <a:path w="1" h="7621">
                  <a:moveTo>
                    <a:pt x="0" y="0"/>
                  </a:moveTo>
                  <a:lnTo>
                    <a:pt x="0" y="76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9" name="SMARTInkShape-Group11"/>
          <p:cNvGrpSpPr/>
          <p:nvPr/>
        </p:nvGrpSpPr>
        <p:grpSpPr>
          <a:xfrm>
            <a:off x="373505" y="6060189"/>
            <a:ext cx="3596516" cy="790192"/>
            <a:chOff x="373505" y="6060189"/>
            <a:chExt cx="3596516" cy="790192"/>
          </a:xfrm>
        </p:grpSpPr>
        <p:sp>
          <p:nvSpPr>
            <p:cNvPr id="52" name="SMARTInkShape-40"/>
            <p:cNvSpPr/>
            <p:nvPr/>
          </p:nvSpPr>
          <p:spPr>
            <a:xfrm>
              <a:off x="373505" y="6060189"/>
              <a:ext cx="838076" cy="653032"/>
            </a:xfrm>
            <a:custGeom>
              <a:avLst/>
              <a:gdLst/>
              <a:ahLst/>
              <a:cxnLst/>
              <a:rect l="0" t="0" r="0" b="0"/>
              <a:pathLst>
                <a:path w="838076" h="653032">
                  <a:moveTo>
                    <a:pt x="380875" y="317751"/>
                  </a:moveTo>
                  <a:lnTo>
                    <a:pt x="376830" y="317751"/>
                  </a:lnTo>
                  <a:lnTo>
                    <a:pt x="360947" y="310821"/>
                  </a:lnTo>
                  <a:lnTo>
                    <a:pt x="322872" y="289233"/>
                  </a:lnTo>
                  <a:lnTo>
                    <a:pt x="289841" y="274400"/>
                  </a:lnTo>
                  <a:lnTo>
                    <a:pt x="257288" y="263326"/>
                  </a:lnTo>
                  <a:lnTo>
                    <a:pt x="231967" y="257438"/>
                  </a:lnTo>
                  <a:lnTo>
                    <a:pt x="203781" y="253692"/>
                  </a:lnTo>
                  <a:lnTo>
                    <a:pt x="174320" y="254849"/>
                  </a:lnTo>
                  <a:lnTo>
                    <a:pt x="146550" y="260443"/>
                  </a:lnTo>
                  <a:lnTo>
                    <a:pt x="119251" y="269420"/>
                  </a:lnTo>
                  <a:lnTo>
                    <a:pt x="90184" y="281878"/>
                  </a:lnTo>
                  <a:lnTo>
                    <a:pt x="53350" y="303171"/>
                  </a:lnTo>
                  <a:lnTo>
                    <a:pt x="25033" y="329612"/>
                  </a:lnTo>
                  <a:lnTo>
                    <a:pt x="4601" y="358895"/>
                  </a:lnTo>
                  <a:lnTo>
                    <a:pt x="0" y="378935"/>
                  </a:lnTo>
                  <a:lnTo>
                    <a:pt x="1624" y="398284"/>
                  </a:lnTo>
                  <a:lnTo>
                    <a:pt x="7990" y="415350"/>
                  </a:lnTo>
                  <a:lnTo>
                    <a:pt x="25139" y="435193"/>
                  </a:lnTo>
                  <a:lnTo>
                    <a:pt x="60620" y="461459"/>
                  </a:lnTo>
                  <a:lnTo>
                    <a:pt x="95296" y="473408"/>
                  </a:lnTo>
                  <a:lnTo>
                    <a:pt x="132382" y="480617"/>
                  </a:lnTo>
                  <a:lnTo>
                    <a:pt x="169335" y="478991"/>
                  </a:lnTo>
                  <a:lnTo>
                    <a:pt x="202109" y="476439"/>
                  </a:lnTo>
                  <a:lnTo>
                    <a:pt x="222966" y="469841"/>
                  </a:lnTo>
                  <a:lnTo>
                    <a:pt x="253748" y="448517"/>
                  </a:lnTo>
                  <a:lnTo>
                    <a:pt x="276227" y="416704"/>
                  </a:lnTo>
                  <a:lnTo>
                    <a:pt x="288080" y="388259"/>
                  </a:lnTo>
                  <a:lnTo>
                    <a:pt x="298146" y="355015"/>
                  </a:lnTo>
                  <a:lnTo>
                    <a:pt x="305442" y="317662"/>
                  </a:lnTo>
                  <a:lnTo>
                    <a:pt x="309420" y="297371"/>
                  </a:lnTo>
                  <a:lnTo>
                    <a:pt x="313765" y="276225"/>
                  </a:lnTo>
                  <a:lnTo>
                    <a:pt x="318355" y="254507"/>
                  </a:lnTo>
                  <a:lnTo>
                    <a:pt x="322262" y="233255"/>
                  </a:lnTo>
                  <a:lnTo>
                    <a:pt x="325713" y="212313"/>
                  </a:lnTo>
                  <a:lnTo>
                    <a:pt x="328860" y="191579"/>
                  </a:lnTo>
                  <a:lnTo>
                    <a:pt x="331805" y="170984"/>
                  </a:lnTo>
                  <a:lnTo>
                    <a:pt x="334615" y="150480"/>
                  </a:lnTo>
                  <a:lnTo>
                    <a:pt x="337335" y="130037"/>
                  </a:lnTo>
                  <a:lnTo>
                    <a:pt x="342615" y="96034"/>
                  </a:lnTo>
                  <a:lnTo>
                    <a:pt x="348631" y="67657"/>
                  </a:lnTo>
                  <a:lnTo>
                    <a:pt x="361537" y="34334"/>
                  </a:lnTo>
                  <a:lnTo>
                    <a:pt x="382039" y="5439"/>
                  </a:lnTo>
                  <a:lnTo>
                    <a:pt x="387884" y="1145"/>
                  </a:lnTo>
                  <a:lnTo>
                    <a:pt x="390627" y="0"/>
                  </a:lnTo>
                  <a:lnTo>
                    <a:pt x="393303" y="84"/>
                  </a:lnTo>
                  <a:lnTo>
                    <a:pt x="398534" y="2435"/>
                  </a:lnTo>
                  <a:lnTo>
                    <a:pt x="400268" y="4247"/>
                  </a:lnTo>
                  <a:lnTo>
                    <a:pt x="414079" y="39491"/>
                  </a:lnTo>
                  <a:lnTo>
                    <a:pt x="425144" y="69640"/>
                  </a:lnTo>
                  <a:lnTo>
                    <a:pt x="433785" y="107641"/>
                  </a:lnTo>
                  <a:lnTo>
                    <a:pt x="439104" y="136315"/>
                  </a:lnTo>
                  <a:lnTo>
                    <a:pt x="444290" y="165993"/>
                  </a:lnTo>
                  <a:lnTo>
                    <a:pt x="449417" y="198374"/>
                  </a:lnTo>
                  <a:lnTo>
                    <a:pt x="454518" y="231675"/>
                  </a:lnTo>
                  <a:lnTo>
                    <a:pt x="459607" y="263408"/>
                  </a:lnTo>
                  <a:lnTo>
                    <a:pt x="466949" y="292187"/>
                  </a:lnTo>
                  <a:lnTo>
                    <a:pt x="480603" y="329932"/>
                  </a:lnTo>
                  <a:lnTo>
                    <a:pt x="495373" y="362564"/>
                  </a:lnTo>
                  <a:lnTo>
                    <a:pt x="512732" y="391425"/>
                  </a:lnTo>
                  <a:lnTo>
                    <a:pt x="531704" y="411547"/>
                  </a:lnTo>
                  <a:lnTo>
                    <a:pt x="537307" y="415842"/>
                  </a:lnTo>
                  <a:lnTo>
                    <a:pt x="550307" y="420613"/>
                  </a:lnTo>
                  <a:lnTo>
                    <a:pt x="564552" y="421888"/>
                  </a:lnTo>
                  <a:lnTo>
                    <a:pt x="579349" y="419631"/>
                  </a:lnTo>
                  <a:lnTo>
                    <a:pt x="592134" y="413549"/>
                  </a:lnTo>
                  <a:lnTo>
                    <a:pt x="604308" y="403508"/>
                  </a:lnTo>
                  <a:lnTo>
                    <a:pt x="632820" y="369467"/>
                  </a:lnTo>
                  <a:lnTo>
                    <a:pt x="653081" y="340129"/>
                  </a:lnTo>
                  <a:lnTo>
                    <a:pt x="679143" y="303921"/>
                  </a:lnTo>
                  <a:lnTo>
                    <a:pt x="693147" y="288160"/>
                  </a:lnTo>
                  <a:lnTo>
                    <a:pt x="697429" y="286170"/>
                  </a:lnTo>
                  <a:lnTo>
                    <a:pt x="706704" y="286217"/>
                  </a:lnTo>
                  <a:lnTo>
                    <a:pt x="716470" y="295834"/>
                  </a:lnTo>
                  <a:lnTo>
                    <a:pt x="725608" y="312244"/>
                  </a:lnTo>
                  <a:lnTo>
                    <a:pt x="736360" y="346975"/>
                  </a:lnTo>
                  <a:lnTo>
                    <a:pt x="745172" y="377589"/>
                  </a:lnTo>
                  <a:lnTo>
                    <a:pt x="754734" y="413208"/>
                  </a:lnTo>
                  <a:lnTo>
                    <a:pt x="764628" y="450769"/>
                  </a:lnTo>
                  <a:lnTo>
                    <a:pt x="774669" y="487219"/>
                  </a:lnTo>
                  <a:lnTo>
                    <a:pt x="784777" y="520917"/>
                  </a:lnTo>
                  <a:lnTo>
                    <a:pt x="794914" y="551980"/>
                  </a:lnTo>
                  <a:lnTo>
                    <a:pt x="805063" y="579897"/>
                  </a:lnTo>
                  <a:lnTo>
                    <a:pt x="820297" y="615369"/>
                  </a:lnTo>
                  <a:lnTo>
                    <a:pt x="838075" y="65303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SMARTInkShape-41"/>
            <p:cNvSpPr/>
            <p:nvPr/>
          </p:nvSpPr>
          <p:spPr>
            <a:xfrm>
              <a:off x="1150620" y="6149340"/>
              <a:ext cx="7621" cy="7621"/>
            </a:xfrm>
            <a:custGeom>
              <a:avLst/>
              <a:gdLst/>
              <a:ahLst/>
              <a:cxnLst/>
              <a:rect l="0" t="0" r="0" b="0"/>
              <a:pathLst>
                <a:path w="7621" h="7621">
                  <a:moveTo>
                    <a:pt x="0" y="0"/>
                  </a:moveTo>
                  <a:lnTo>
                    <a:pt x="7620" y="76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4" name="SMARTInkShape-42"/>
            <p:cNvSpPr/>
            <p:nvPr/>
          </p:nvSpPr>
          <p:spPr>
            <a:xfrm>
              <a:off x="1382310" y="6300148"/>
              <a:ext cx="324571" cy="542613"/>
            </a:xfrm>
            <a:custGeom>
              <a:avLst/>
              <a:gdLst/>
              <a:ahLst/>
              <a:cxnLst/>
              <a:rect l="0" t="0" r="0" b="0"/>
              <a:pathLst>
                <a:path w="324571" h="542613">
                  <a:moveTo>
                    <a:pt x="233130" y="93032"/>
                  </a:moveTo>
                  <a:lnTo>
                    <a:pt x="229085" y="88987"/>
                  </a:lnTo>
                  <a:lnTo>
                    <a:pt x="227099" y="84743"/>
                  </a:lnTo>
                  <a:lnTo>
                    <a:pt x="218789" y="60458"/>
                  </a:lnTo>
                  <a:lnTo>
                    <a:pt x="205645" y="39919"/>
                  </a:lnTo>
                  <a:lnTo>
                    <a:pt x="171561" y="12116"/>
                  </a:lnTo>
                  <a:lnTo>
                    <a:pt x="145084" y="665"/>
                  </a:lnTo>
                  <a:lnTo>
                    <a:pt x="115791" y="0"/>
                  </a:lnTo>
                  <a:lnTo>
                    <a:pt x="85662" y="5166"/>
                  </a:lnTo>
                  <a:lnTo>
                    <a:pt x="59331" y="16103"/>
                  </a:lnTo>
                  <a:lnTo>
                    <a:pt x="35443" y="38159"/>
                  </a:lnTo>
                  <a:lnTo>
                    <a:pt x="16324" y="66143"/>
                  </a:lnTo>
                  <a:lnTo>
                    <a:pt x="3979" y="99928"/>
                  </a:lnTo>
                  <a:lnTo>
                    <a:pt x="52" y="126577"/>
                  </a:lnTo>
                  <a:lnTo>
                    <a:pt x="0" y="154508"/>
                  </a:lnTo>
                  <a:lnTo>
                    <a:pt x="5621" y="181032"/>
                  </a:lnTo>
                  <a:lnTo>
                    <a:pt x="13764" y="209190"/>
                  </a:lnTo>
                  <a:lnTo>
                    <a:pt x="23874" y="236945"/>
                  </a:lnTo>
                  <a:lnTo>
                    <a:pt x="43846" y="270763"/>
                  </a:lnTo>
                  <a:lnTo>
                    <a:pt x="58410" y="288863"/>
                  </a:lnTo>
                  <a:lnTo>
                    <a:pt x="75608" y="300859"/>
                  </a:lnTo>
                  <a:lnTo>
                    <a:pt x="102072" y="310114"/>
                  </a:lnTo>
                  <a:lnTo>
                    <a:pt x="110198" y="311414"/>
                  </a:lnTo>
                  <a:lnTo>
                    <a:pt x="126000" y="308342"/>
                  </a:lnTo>
                  <a:lnTo>
                    <a:pt x="141490" y="300486"/>
                  </a:lnTo>
                  <a:lnTo>
                    <a:pt x="163644" y="280935"/>
                  </a:lnTo>
                  <a:lnTo>
                    <a:pt x="181309" y="253223"/>
                  </a:lnTo>
                  <a:lnTo>
                    <a:pt x="196421" y="218577"/>
                  </a:lnTo>
                  <a:lnTo>
                    <a:pt x="205790" y="182348"/>
                  </a:lnTo>
                  <a:lnTo>
                    <a:pt x="208943" y="151481"/>
                  </a:lnTo>
                  <a:lnTo>
                    <a:pt x="210192" y="121524"/>
                  </a:lnTo>
                  <a:lnTo>
                    <a:pt x="210266" y="152697"/>
                  </a:lnTo>
                  <a:lnTo>
                    <a:pt x="210269" y="184559"/>
                  </a:lnTo>
                  <a:lnTo>
                    <a:pt x="212527" y="213016"/>
                  </a:lnTo>
                  <a:lnTo>
                    <a:pt x="217200" y="246265"/>
                  </a:lnTo>
                  <a:lnTo>
                    <a:pt x="224921" y="283621"/>
                  </a:lnTo>
                  <a:lnTo>
                    <a:pt x="230197" y="303064"/>
                  </a:lnTo>
                  <a:lnTo>
                    <a:pt x="236255" y="322800"/>
                  </a:lnTo>
                  <a:lnTo>
                    <a:pt x="242833" y="342730"/>
                  </a:lnTo>
                  <a:lnTo>
                    <a:pt x="248912" y="362790"/>
                  </a:lnTo>
                  <a:lnTo>
                    <a:pt x="254658" y="382938"/>
                  </a:lnTo>
                  <a:lnTo>
                    <a:pt x="260182" y="403142"/>
                  </a:lnTo>
                  <a:lnTo>
                    <a:pt x="267251" y="422539"/>
                  </a:lnTo>
                  <a:lnTo>
                    <a:pt x="284137" y="459895"/>
                  </a:lnTo>
                  <a:lnTo>
                    <a:pt x="298416" y="489480"/>
                  </a:lnTo>
                  <a:lnTo>
                    <a:pt x="313716" y="520660"/>
                  </a:lnTo>
                  <a:lnTo>
                    <a:pt x="324570" y="54261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SMARTInkShape-43"/>
            <p:cNvSpPr/>
            <p:nvPr/>
          </p:nvSpPr>
          <p:spPr>
            <a:xfrm>
              <a:off x="1821180" y="6183490"/>
              <a:ext cx="838201" cy="666815"/>
            </a:xfrm>
            <a:custGeom>
              <a:avLst/>
              <a:gdLst/>
              <a:ahLst/>
              <a:cxnLst/>
              <a:rect l="0" t="0" r="0" b="0"/>
              <a:pathLst>
                <a:path w="838201" h="666815">
                  <a:moveTo>
                    <a:pt x="0" y="293510"/>
                  </a:moveTo>
                  <a:lnTo>
                    <a:pt x="0" y="297555"/>
                  </a:lnTo>
                  <a:lnTo>
                    <a:pt x="6561" y="330118"/>
                  </a:lnTo>
                  <a:lnTo>
                    <a:pt x="15396" y="362119"/>
                  </a:lnTo>
                  <a:lnTo>
                    <a:pt x="21801" y="390607"/>
                  </a:lnTo>
                  <a:lnTo>
                    <a:pt x="28316" y="423870"/>
                  </a:lnTo>
                  <a:lnTo>
                    <a:pt x="36856" y="461233"/>
                  </a:lnTo>
                  <a:lnTo>
                    <a:pt x="42351" y="480679"/>
                  </a:lnTo>
                  <a:lnTo>
                    <a:pt x="48554" y="500416"/>
                  </a:lnTo>
                  <a:lnTo>
                    <a:pt x="55229" y="520347"/>
                  </a:lnTo>
                  <a:lnTo>
                    <a:pt x="61373" y="540407"/>
                  </a:lnTo>
                  <a:lnTo>
                    <a:pt x="67162" y="560555"/>
                  </a:lnTo>
                  <a:lnTo>
                    <a:pt x="72715" y="580761"/>
                  </a:lnTo>
                  <a:lnTo>
                    <a:pt x="83400" y="616756"/>
                  </a:lnTo>
                  <a:lnTo>
                    <a:pt x="96678" y="652036"/>
                  </a:lnTo>
                  <a:lnTo>
                    <a:pt x="103081" y="660288"/>
                  </a:lnTo>
                  <a:lnTo>
                    <a:pt x="108749" y="663956"/>
                  </a:lnTo>
                  <a:lnTo>
                    <a:pt x="121462" y="666814"/>
                  </a:lnTo>
                  <a:lnTo>
                    <a:pt x="113571" y="639014"/>
                  </a:lnTo>
                  <a:lnTo>
                    <a:pt x="108049" y="609626"/>
                  </a:lnTo>
                  <a:lnTo>
                    <a:pt x="99951" y="573988"/>
                  </a:lnTo>
                  <a:lnTo>
                    <a:pt x="97114" y="555002"/>
                  </a:lnTo>
                  <a:lnTo>
                    <a:pt x="95223" y="535571"/>
                  </a:lnTo>
                  <a:lnTo>
                    <a:pt x="93962" y="515844"/>
                  </a:lnTo>
                  <a:lnTo>
                    <a:pt x="92275" y="495919"/>
                  </a:lnTo>
                  <a:lnTo>
                    <a:pt x="90303" y="475862"/>
                  </a:lnTo>
                  <a:lnTo>
                    <a:pt x="88142" y="455718"/>
                  </a:lnTo>
                  <a:lnTo>
                    <a:pt x="87999" y="419790"/>
                  </a:lnTo>
                  <a:lnTo>
                    <a:pt x="91604" y="386887"/>
                  </a:lnTo>
                  <a:lnTo>
                    <a:pt x="98850" y="355330"/>
                  </a:lnTo>
                  <a:lnTo>
                    <a:pt x="116496" y="321141"/>
                  </a:lnTo>
                  <a:lnTo>
                    <a:pt x="137811" y="298969"/>
                  </a:lnTo>
                  <a:lnTo>
                    <a:pt x="164258" y="285720"/>
                  </a:lnTo>
                  <a:lnTo>
                    <a:pt x="181377" y="283839"/>
                  </a:lnTo>
                  <a:lnTo>
                    <a:pt x="197452" y="286672"/>
                  </a:lnTo>
                  <a:lnTo>
                    <a:pt x="213063" y="293575"/>
                  </a:lnTo>
                  <a:lnTo>
                    <a:pt x="240177" y="315073"/>
                  </a:lnTo>
                  <a:lnTo>
                    <a:pt x="261570" y="346935"/>
                  </a:lnTo>
                  <a:lnTo>
                    <a:pt x="275426" y="375393"/>
                  </a:lnTo>
                  <a:lnTo>
                    <a:pt x="289205" y="407795"/>
                  </a:lnTo>
                  <a:lnTo>
                    <a:pt x="300973" y="441952"/>
                  </a:lnTo>
                  <a:lnTo>
                    <a:pt x="311848" y="476889"/>
                  </a:lnTo>
                  <a:lnTo>
                    <a:pt x="321479" y="512172"/>
                  </a:lnTo>
                  <a:lnTo>
                    <a:pt x="328582" y="547608"/>
                  </a:lnTo>
                  <a:lnTo>
                    <a:pt x="334561" y="580856"/>
                  </a:lnTo>
                  <a:lnTo>
                    <a:pt x="340040" y="610026"/>
                  </a:lnTo>
                  <a:lnTo>
                    <a:pt x="348199" y="644933"/>
                  </a:lnTo>
                  <a:lnTo>
                    <a:pt x="350214" y="660926"/>
                  </a:lnTo>
                  <a:lnTo>
                    <a:pt x="350502" y="625216"/>
                  </a:lnTo>
                  <a:lnTo>
                    <a:pt x="350515" y="594993"/>
                  </a:lnTo>
                  <a:lnTo>
                    <a:pt x="350518" y="569743"/>
                  </a:lnTo>
                  <a:lnTo>
                    <a:pt x="350519" y="538764"/>
                  </a:lnTo>
                  <a:lnTo>
                    <a:pt x="350519" y="509756"/>
                  </a:lnTo>
                  <a:lnTo>
                    <a:pt x="350520" y="482753"/>
                  </a:lnTo>
                  <a:lnTo>
                    <a:pt x="350520" y="446291"/>
                  </a:lnTo>
                  <a:lnTo>
                    <a:pt x="351367" y="423633"/>
                  </a:lnTo>
                  <a:lnTo>
                    <a:pt x="358132" y="392910"/>
                  </a:lnTo>
                  <a:lnTo>
                    <a:pt x="358140" y="358818"/>
                  </a:lnTo>
                  <a:lnTo>
                    <a:pt x="358987" y="324903"/>
                  </a:lnTo>
                  <a:lnTo>
                    <a:pt x="362185" y="294480"/>
                  </a:lnTo>
                  <a:lnTo>
                    <a:pt x="364171" y="261204"/>
                  </a:lnTo>
                  <a:lnTo>
                    <a:pt x="366747" y="226659"/>
                  </a:lnTo>
                  <a:lnTo>
                    <a:pt x="373536" y="191550"/>
                  </a:lnTo>
                  <a:lnTo>
                    <a:pt x="379941" y="158447"/>
                  </a:lnTo>
                  <a:lnTo>
                    <a:pt x="387303" y="126802"/>
                  </a:lnTo>
                  <a:lnTo>
                    <a:pt x="399041" y="95805"/>
                  </a:lnTo>
                  <a:lnTo>
                    <a:pt x="415885" y="57883"/>
                  </a:lnTo>
                  <a:lnTo>
                    <a:pt x="447220" y="21660"/>
                  </a:lnTo>
                  <a:lnTo>
                    <a:pt x="465908" y="4588"/>
                  </a:lnTo>
                  <a:lnTo>
                    <a:pt x="476874" y="0"/>
                  </a:lnTo>
                  <a:lnTo>
                    <a:pt x="500659" y="1463"/>
                  </a:lnTo>
                  <a:lnTo>
                    <a:pt x="521065" y="7258"/>
                  </a:lnTo>
                  <a:lnTo>
                    <a:pt x="532434" y="16428"/>
                  </a:lnTo>
                  <a:lnTo>
                    <a:pt x="553529" y="47054"/>
                  </a:lnTo>
                  <a:lnTo>
                    <a:pt x="568904" y="79846"/>
                  </a:lnTo>
                  <a:lnTo>
                    <a:pt x="576837" y="108519"/>
                  </a:lnTo>
                  <a:lnTo>
                    <a:pt x="584032" y="141865"/>
                  </a:lnTo>
                  <a:lnTo>
                    <a:pt x="592874" y="179264"/>
                  </a:lnTo>
                  <a:lnTo>
                    <a:pt x="596756" y="199566"/>
                  </a:lnTo>
                  <a:lnTo>
                    <a:pt x="600191" y="220720"/>
                  </a:lnTo>
                  <a:lnTo>
                    <a:pt x="603327" y="242443"/>
                  </a:lnTo>
                  <a:lnTo>
                    <a:pt x="605418" y="263699"/>
                  </a:lnTo>
                  <a:lnTo>
                    <a:pt x="606812" y="284642"/>
                  </a:lnTo>
                  <a:lnTo>
                    <a:pt x="607741" y="305379"/>
                  </a:lnTo>
                  <a:lnTo>
                    <a:pt x="609207" y="326823"/>
                  </a:lnTo>
                  <a:lnTo>
                    <a:pt x="611031" y="348738"/>
                  </a:lnTo>
                  <a:lnTo>
                    <a:pt x="613094" y="370970"/>
                  </a:lnTo>
                  <a:lnTo>
                    <a:pt x="614470" y="391716"/>
                  </a:lnTo>
                  <a:lnTo>
                    <a:pt x="615387" y="411474"/>
                  </a:lnTo>
                  <a:lnTo>
                    <a:pt x="616405" y="449232"/>
                  </a:lnTo>
                  <a:lnTo>
                    <a:pt x="616858" y="485769"/>
                  </a:lnTo>
                  <a:lnTo>
                    <a:pt x="617059" y="517247"/>
                  </a:lnTo>
                  <a:lnTo>
                    <a:pt x="617173" y="554253"/>
                  </a:lnTo>
                  <a:lnTo>
                    <a:pt x="617214" y="590596"/>
                  </a:lnTo>
                  <a:lnTo>
                    <a:pt x="617219" y="600393"/>
                  </a:lnTo>
                  <a:lnTo>
                    <a:pt x="618067" y="590807"/>
                  </a:lnTo>
                  <a:lnTo>
                    <a:pt x="623251" y="559575"/>
                  </a:lnTo>
                  <a:lnTo>
                    <a:pt x="624134" y="532834"/>
                  </a:lnTo>
                  <a:lnTo>
                    <a:pt x="624526" y="501194"/>
                  </a:lnTo>
                  <a:lnTo>
                    <a:pt x="624631" y="482767"/>
                  </a:lnTo>
                  <a:lnTo>
                    <a:pt x="624700" y="462862"/>
                  </a:lnTo>
                  <a:lnTo>
                    <a:pt x="624747" y="441971"/>
                  </a:lnTo>
                  <a:lnTo>
                    <a:pt x="624778" y="421270"/>
                  </a:lnTo>
                  <a:lnTo>
                    <a:pt x="624799" y="400698"/>
                  </a:lnTo>
                  <a:lnTo>
                    <a:pt x="624812" y="380208"/>
                  </a:lnTo>
                  <a:lnTo>
                    <a:pt x="625668" y="359776"/>
                  </a:lnTo>
                  <a:lnTo>
                    <a:pt x="627085" y="339381"/>
                  </a:lnTo>
                  <a:lnTo>
                    <a:pt x="628877" y="319010"/>
                  </a:lnTo>
                  <a:lnTo>
                    <a:pt x="632612" y="299504"/>
                  </a:lnTo>
                  <a:lnTo>
                    <a:pt x="643534" y="262025"/>
                  </a:lnTo>
                  <a:lnTo>
                    <a:pt x="654597" y="230127"/>
                  </a:lnTo>
                  <a:lnTo>
                    <a:pt x="666005" y="204380"/>
                  </a:lnTo>
                  <a:lnTo>
                    <a:pt x="679543" y="187292"/>
                  </a:lnTo>
                  <a:lnTo>
                    <a:pt x="701444" y="172198"/>
                  </a:lnTo>
                  <a:lnTo>
                    <a:pt x="714202" y="169884"/>
                  </a:lnTo>
                  <a:lnTo>
                    <a:pt x="726363" y="172525"/>
                  </a:lnTo>
                  <a:lnTo>
                    <a:pt x="747490" y="184379"/>
                  </a:lnTo>
                  <a:lnTo>
                    <a:pt x="762325" y="196747"/>
                  </a:lnTo>
                  <a:lnTo>
                    <a:pt x="780911" y="226081"/>
                  </a:lnTo>
                  <a:lnTo>
                    <a:pt x="789596" y="253946"/>
                  </a:lnTo>
                  <a:lnTo>
                    <a:pt x="796278" y="285240"/>
                  </a:lnTo>
                  <a:lnTo>
                    <a:pt x="802070" y="316081"/>
                  </a:lnTo>
                  <a:lnTo>
                    <a:pt x="807467" y="351237"/>
                  </a:lnTo>
                  <a:lnTo>
                    <a:pt x="812688" y="387747"/>
                  </a:lnTo>
                  <a:lnTo>
                    <a:pt x="817830" y="420906"/>
                  </a:lnTo>
                  <a:lnTo>
                    <a:pt x="820680" y="452578"/>
                  </a:lnTo>
                  <a:lnTo>
                    <a:pt x="822793" y="481047"/>
                  </a:lnTo>
                  <a:lnTo>
                    <a:pt x="831049" y="517761"/>
                  </a:lnTo>
                  <a:lnTo>
                    <a:pt x="838200" y="53735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 name="SMARTInkShape-44"/>
            <p:cNvSpPr/>
            <p:nvPr/>
          </p:nvSpPr>
          <p:spPr>
            <a:xfrm>
              <a:off x="2775658" y="6454140"/>
              <a:ext cx="188523" cy="288928"/>
            </a:xfrm>
            <a:custGeom>
              <a:avLst/>
              <a:gdLst/>
              <a:ahLst/>
              <a:cxnLst/>
              <a:rect l="0" t="0" r="0" b="0"/>
              <a:pathLst>
                <a:path w="188523" h="288928">
                  <a:moveTo>
                    <a:pt x="112322" y="0"/>
                  </a:moveTo>
                  <a:lnTo>
                    <a:pt x="96925" y="0"/>
                  </a:lnTo>
                  <a:lnTo>
                    <a:pt x="88263" y="4516"/>
                  </a:lnTo>
                  <a:lnTo>
                    <a:pt x="56619" y="35391"/>
                  </a:lnTo>
                  <a:lnTo>
                    <a:pt x="32081" y="72090"/>
                  </a:lnTo>
                  <a:lnTo>
                    <a:pt x="16109" y="105933"/>
                  </a:lnTo>
                  <a:lnTo>
                    <a:pt x="8037" y="132594"/>
                  </a:lnTo>
                  <a:lnTo>
                    <a:pt x="2473" y="160531"/>
                  </a:lnTo>
                  <a:lnTo>
                    <a:pt x="0" y="187059"/>
                  </a:lnTo>
                  <a:lnTo>
                    <a:pt x="2653" y="221747"/>
                  </a:lnTo>
                  <a:lnTo>
                    <a:pt x="12847" y="249429"/>
                  </a:lnTo>
                  <a:lnTo>
                    <a:pt x="30637" y="269674"/>
                  </a:lnTo>
                  <a:lnTo>
                    <a:pt x="51994" y="282350"/>
                  </a:lnTo>
                  <a:lnTo>
                    <a:pt x="88050" y="288136"/>
                  </a:lnTo>
                  <a:lnTo>
                    <a:pt x="107744" y="288927"/>
                  </a:lnTo>
                  <a:lnTo>
                    <a:pt x="125527" y="282505"/>
                  </a:lnTo>
                  <a:lnTo>
                    <a:pt x="157640" y="257687"/>
                  </a:lnTo>
                  <a:lnTo>
                    <a:pt x="176738" y="231762"/>
                  </a:lnTo>
                  <a:lnTo>
                    <a:pt x="185030" y="194542"/>
                  </a:lnTo>
                  <a:lnTo>
                    <a:pt x="187487" y="159430"/>
                  </a:lnTo>
                  <a:lnTo>
                    <a:pt x="188522" y="1143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SMARTInkShape-45"/>
            <p:cNvSpPr/>
            <p:nvPr/>
          </p:nvSpPr>
          <p:spPr>
            <a:xfrm>
              <a:off x="2880360" y="6424587"/>
              <a:ext cx="464821" cy="425794"/>
            </a:xfrm>
            <a:custGeom>
              <a:avLst/>
              <a:gdLst/>
              <a:ahLst/>
              <a:cxnLst/>
              <a:rect l="0" t="0" r="0" b="0"/>
              <a:pathLst>
                <a:path w="464821" h="425794">
                  <a:moveTo>
                    <a:pt x="0" y="21933"/>
                  </a:moveTo>
                  <a:lnTo>
                    <a:pt x="4045" y="25978"/>
                  </a:lnTo>
                  <a:lnTo>
                    <a:pt x="34274" y="39629"/>
                  </a:lnTo>
                  <a:lnTo>
                    <a:pt x="64342" y="53140"/>
                  </a:lnTo>
                  <a:lnTo>
                    <a:pt x="102320" y="70127"/>
                  </a:lnTo>
                  <a:lnTo>
                    <a:pt x="130989" y="83146"/>
                  </a:lnTo>
                  <a:lnTo>
                    <a:pt x="160664" y="94577"/>
                  </a:lnTo>
                  <a:lnTo>
                    <a:pt x="193044" y="103043"/>
                  </a:lnTo>
                  <a:lnTo>
                    <a:pt x="226344" y="109629"/>
                  </a:lnTo>
                  <a:lnTo>
                    <a:pt x="258077" y="115378"/>
                  </a:lnTo>
                  <a:lnTo>
                    <a:pt x="289114" y="116240"/>
                  </a:lnTo>
                  <a:lnTo>
                    <a:pt x="317301" y="113801"/>
                  </a:lnTo>
                  <a:lnTo>
                    <a:pt x="348297" y="106820"/>
                  </a:lnTo>
                  <a:lnTo>
                    <a:pt x="384167" y="89720"/>
                  </a:lnTo>
                  <a:lnTo>
                    <a:pt x="390731" y="84905"/>
                  </a:lnTo>
                  <a:lnTo>
                    <a:pt x="398025" y="72780"/>
                  </a:lnTo>
                  <a:lnTo>
                    <a:pt x="402707" y="44300"/>
                  </a:lnTo>
                  <a:lnTo>
                    <a:pt x="398832" y="31592"/>
                  </a:lnTo>
                  <a:lnTo>
                    <a:pt x="390619" y="20299"/>
                  </a:lnTo>
                  <a:lnTo>
                    <a:pt x="378502" y="9635"/>
                  </a:lnTo>
                  <a:lnTo>
                    <a:pt x="362392" y="3767"/>
                  </a:lnTo>
                  <a:lnTo>
                    <a:pt x="324454" y="0"/>
                  </a:lnTo>
                  <a:lnTo>
                    <a:pt x="306762" y="6259"/>
                  </a:lnTo>
                  <a:lnTo>
                    <a:pt x="290432" y="18353"/>
                  </a:lnTo>
                  <a:lnTo>
                    <a:pt x="274707" y="35018"/>
                  </a:lnTo>
                  <a:lnTo>
                    <a:pt x="259665" y="71530"/>
                  </a:lnTo>
                  <a:lnTo>
                    <a:pt x="255107" y="104372"/>
                  </a:lnTo>
                  <a:lnTo>
                    <a:pt x="253927" y="141546"/>
                  </a:lnTo>
                  <a:lnTo>
                    <a:pt x="254798" y="160942"/>
                  </a:lnTo>
                  <a:lnTo>
                    <a:pt x="256226" y="180646"/>
                  </a:lnTo>
                  <a:lnTo>
                    <a:pt x="258871" y="202248"/>
                  </a:lnTo>
                  <a:lnTo>
                    <a:pt x="262327" y="225116"/>
                  </a:lnTo>
                  <a:lnTo>
                    <a:pt x="266325" y="248828"/>
                  </a:lnTo>
                  <a:lnTo>
                    <a:pt x="270683" y="273103"/>
                  </a:lnTo>
                  <a:lnTo>
                    <a:pt x="275282" y="297753"/>
                  </a:lnTo>
                  <a:lnTo>
                    <a:pt x="280042" y="322653"/>
                  </a:lnTo>
                  <a:lnTo>
                    <a:pt x="286601" y="345180"/>
                  </a:lnTo>
                  <a:lnTo>
                    <a:pt x="294361" y="366124"/>
                  </a:lnTo>
                  <a:lnTo>
                    <a:pt x="312013" y="399274"/>
                  </a:lnTo>
                  <a:lnTo>
                    <a:pt x="331148" y="414006"/>
                  </a:lnTo>
                  <a:lnTo>
                    <a:pt x="360961" y="422301"/>
                  </a:lnTo>
                  <a:lnTo>
                    <a:pt x="395289" y="424758"/>
                  </a:lnTo>
                  <a:lnTo>
                    <a:pt x="428226" y="425487"/>
                  </a:lnTo>
                  <a:lnTo>
                    <a:pt x="464820" y="42579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SMARTInkShape-46"/>
            <p:cNvSpPr/>
            <p:nvPr/>
          </p:nvSpPr>
          <p:spPr>
            <a:xfrm>
              <a:off x="3434493" y="6493847"/>
              <a:ext cx="535528" cy="356534"/>
            </a:xfrm>
            <a:custGeom>
              <a:avLst/>
              <a:gdLst/>
              <a:ahLst/>
              <a:cxnLst/>
              <a:rect l="0" t="0" r="0" b="0"/>
              <a:pathLst>
                <a:path w="535528" h="356534">
                  <a:moveTo>
                    <a:pt x="223107" y="66973"/>
                  </a:moveTo>
                  <a:lnTo>
                    <a:pt x="223107" y="62929"/>
                  </a:lnTo>
                  <a:lnTo>
                    <a:pt x="225365" y="58684"/>
                  </a:lnTo>
                  <a:lnTo>
                    <a:pt x="227152" y="56367"/>
                  </a:lnTo>
                  <a:lnTo>
                    <a:pt x="227497" y="53129"/>
                  </a:lnTo>
                  <a:lnTo>
                    <a:pt x="221181" y="27068"/>
                  </a:lnTo>
                  <a:lnTo>
                    <a:pt x="214916" y="15356"/>
                  </a:lnTo>
                  <a:lnTo>
                    <a:pt x="209307" y="9319"/>
                  </a:lnTo>
                  <a:lnTo>
                    <a:pt x="201169" y="3813"/>
                  </a:lnTo>
                  <a:lnTo>
                    <a:pt x="183023" y="0"/>
                  </a:lnTo>
                  <a:lnTo>
                    <a:pt x="168885" y="3623"/>
                  </a:lnTo>
                  <a:lnTo>
                    <a:pt x="135068" y="23792"/>
                  </a:lnTo>
                  <a:lnTo>
                    <a:pt x="101724" y="48911"/>
                  </a:lnTo>
                  <a:lnTo>
                    <a:pt x="65034" y="85892"/>
                  </a:lnTo>
                  <a:lnTo>
                    <a:pt x="44479" y="116586"/>
                  </a:lnTo>
                  <a:lnTo>
                    <a:pt x="27723" y="149984"/>
                  </a:lnTo>
                  <a:lnTo>
                    <a:pt x="14632" y="184582"/>
                  </a:lnTo>
                  <a:lnTo>
                    <a:pt x="5427" y="221973"/>
                  </a:lnTo>
                  <a:lnTo>
                    <a:pt x="1787" y="241426"/>
                  </a:lnTo>
                  <a:lnTo>
                    <a:pt x="0" y="278846"/>
                  </a:lnTo>
                  <a:lnTo>
                    <a:pt x="2875" y="311845"/>
                  </a:lnTo>
                  <a:lnTo>
                    <a:pt x="9797" y="334979"/>
                  </a:lnTo>
                  <a:lnTo>
                    <a:pt x="15708" y="342163"/>
                  </a:lnTo>
                  <a:lnTo>
                    <a:pt x="31305" y="350146"/>
                  </a:lnTo>
                  <a:lnTo>
                    <a:pt x="63172" y="354641"/>
                  </a:lnTo>
                  <a:lnTo>
                    <a:pt x="99425" y="355973"/>
                  </a:lnTo>
                  <a:lnTo>
                    <a:pt x="136978" y="356367"/>
                  </a:lnTo>
                  <a:lnTo>
                    <a:pt x="170870" y="356484"/>
                  </a:lnTo>
                  <a:lnTo>
                    <a:pt x="206406" y="348428"/>
                  </a:lnTo>
                  <a:lnTo>
                    <a:pt x="226691" y="328659"/>
                  </a:lnTo>
                  <a:lnTo>
                    <a:pt x="243327" y="300118"/>
                  </a:lnTo>
                  <a:lnTo>
                    <a:pt x="256365" y="267677"/>
                  </a:lnTo>
                  <a:lnTo>
                    <a:pt x="265546" y="233504"/>
                  </a:lnTo>
                  <a:lnTo>
                    <a:pt x="272449" y="199406"/>
                  </a:lnTo>
                  <a:lnTo>
                    <a:pt x="278339" y="167319"/>
                  </a:lnTo>
                  <a:lnTo>
                    <a:pt x="279263" y="138382"/>
                  </a:lnTo>
                  <a:lnTo>
                    <a:pt x="275024" y="102807"/>
                  </a:lnTo>
                  <a:lnTo>
                    <a:pt x="268796" y="73072"/>
                  </a:lnTo>
                  <a:lnTo>
                    <a:pt x="267113" y="71039"/>
                  </a:lnTo>
                  <a:lnTo>
                    <a:pt x="262374" y="67777"/>
                  </a:lnTo>
                  <a:lnTo>
                    <a:pt x="265598" y="79346"/>
                  </a:lnTo>
                  <a:lnTo>
                    <a:pt x="280356" y="108552"/>
                  </a:lnTo>
                  <a:lnTo>
                    <a:pt x="289756" y="132866"/>
                  </a:lnTo>
                  <a:lnTo>
                    <a:pt x="301835" y="162864"/>
                  </a:lnTo>
                  <a:lnTo>
                    <a:pt x="317364" y="196797"/>
                  </a:lnTo>
                  <a:lnTo>
                    <a:pt x="338377" y="234458"/>
                  </a:lnTo>
                  <a:lnTo>
                    <a:pt x="350753" y="253982"/>
                  </a:lnTo>
                  <a:lnTo>
                    <a:pt x="364085" y="273773"/>
                  </a:lnTo>
                  <a:lnTo>
                    <a:pt x="391597" y="309590"/>
                  </a:lnTo>
                  <a:lnTo>
                    <a:pt x="417936" y="333977"/>
                  </a:lnTo>
                  <a:lnTo>
                    <a:pt x="443754" y="346508"/>
                  </a:lnTo>
                  <a:lnTo>
                    <a:pt x="479830" y="353562"/>
                  </a:lnTo>
                  <a:lnTo>
                    <a:pt x="509711" y="355653"/>
                  </a:lnTo>
                  <a:lnTo>
                    <a:pt x="535527" y="35653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2" name="SMARTInkShape-Group12"/>
          <p:cNvGrpSpPr/>
          <p:nvPr/>
        </p:nvGrpSpPr>
        <p:grpSpPr>
          <a:xfrm>
            <a:off x="1528312" y="3131820"/>
            <a:ext cx="1588269" cy="697531"/>
            <a:chOff x="1528312" y="3131820"/>
            <a:chExt cx="1588269" cy="697531"/>
          </a:xfrm>
        </p:grpSpPr>
        <p:sp>
          <p:nvSpPr>
            <p:cNvPr id="60" name="SMARTInkShape-47"/>
            <p:cNvSpPr/>
            <p:nvPr/>
          </p:nvSpPr>
          <p:spPr>
            <a:xfrm>
              <a:off x="1528312" y="3214570"/>
              <a:ext cx="1588269" cy="614781"/>
            </a:xfrm>
            <a:custGeom>
              <a:avLst/>
              <a:gdLst/>
              <a:ahLst/>
              <a:cxnLst/>
              <a:rect l="0" t="0" r="0" b="0"/>
              <a:pathLst>
                <a:path w="1588269" h="614781">
                  <a:moveTo>
                    <a:pt x="163328" y="107750"/>
                  </a:moveTo>
                  <a:lnTo>
                    <a:pt x="130194" y="125446"/>
                  </a:lnTo>
                  <a:lnTo>
                    <a:pt x="93753" y="151885"/>
                  </a:lnTo>
                  <a:lnTo>
                    <a:pt x="63544" y="174779"/>
                  </a:lnTo>
                  <a:lnTo>
                    <a:pt x="32619" y="201887"/>
                  </a:lnTo>
                  <a:lnTo>
                    <a:pt x="13231" y="230869"/>
                  </a:lnTo>
                  <a:lnTo>
                    <a:pt x="3485" y="262941"/>
                  </a:lnTo>
                  <a:lnTo>
                    <a:pt x="0" y="297797"/>
                  </a:lnTo>
                  <a:lnTo>
                    <a:pt x="1273" y="335866"/>
                  </a:lnTo>
                  <a:lnTo>
                    <a:pt x="3645" y="356347"/>
                  </a:lnTo>
                  <a:lnTo>
                    <a:pt x="6919" y="377622"/>
                  </a:lnTo>
                  <a:lnTo>
                    <a:pt x="10796" y="399425"/>
                  </a:lnTo>
                  <a:lnTo>
                    <a:pt x="17613" y="420733"/>
                  </a:lnTo>
                  <a:lnTo>
                    <a:pt x="26392" y="441712"/>
                  </a:lnTo>
                  <a:lnTo>
                    <a:pt x="36477" y="462471"/>
                  </a:lnTo>
                  <a:lnTo>
                    <a:pt x="56714" y="499084"/>
                  </a:lnTo>
                  <a:lnTo>
                    <a:pt x="78691" y="531443"/>
                  </a:lnTo>
                  <a:lnTo>
                    <a:pt x="105391" y="559936"/>
                  </a:lnTo>
                  <a:lnTo>
                    <a:pt x="136449" y="582194"/>
                  </a:lnTo>
                  <a:lnTo>
                    <a:pt x="170009" y="598860"/>
                  </a:lnTo>
                  <a:lnTo>
                    <a:pt x="204680" y="609090"/>
                  </a:lnTo>
                  <a:lnTo>
                    <a:pt x="239844" y="614201"/>
                  </a:lnTo>
                  <a:lnTo>
                    <a:pt x="274382" y="614780"/>
                  </a:lnTo>
                  <a:lnTo>
                    <a:pt x="306665" y="609392"/>
                  </a:lnTo>
                  <a:lnTo>
                    <a:pt x="335689" y="599095"/>
                  </a:lnTo>
                  <a:lnTo>
                    <a:pt x="361853" y="584359"/>
                  </a:lnTo>
                  <a:lnTo>
                    <a:pt x="393930" y="552262"/>
                  </a:lnTo>
                  <a:lnTo>
                    <a:pt x="408622" y="528267"/>
                  </a:lnTo>
                  <a:lnTo>
                    <a:pt x="420797" y="496717"/>
                  </a:lnTo>
                  <a:lnTo>
                    <a:pt x="426414" y="478821"/>
                  </a:lnTo>
                  <a:lnTo>
                    <a:pt x="430158" y="458424"/>
                  </a:lnTo>
                  <a:lnTo>
                    <a:pt x="432655" y="436360"/>
                  </a:lnTo>
                  <a:lnTo>
                    <a:pt x="434319" y="413183"/>
                  </a:lnTo>
                  <a:lnTo>
                    <a:pt x="434582" y="389265"/>
                  </a:lnTo>
                  <a:lnTo>
                    <a:pt x="433911" y="364853"/>
                  </a:lnTo>
                  <a:lnTo>
                    <a:pt x="432616" y="340113"/>
                  </a:lnTo>
                  <a:lnTo>
                    <a:pt x="435140" y="313458"/>
                  </a:lnTo>
                  <a:lnTo>
                    <a:pt x="440210" y="285529"/>
                  </a:lnTo>
                  <a:lnTo>
                    <a:pt x="446976" y="256749"/>
                  </a:lnTo>
                  <a:lnTo>
                    <a:pt x="452333" y="228250"/>
                  </a:lnTo>
                  <a:lnTo>
                    <a:pt x="456751" y="199936"/>
                  </a:lnTo>
                  <a:lnTo>
                    <a:pt x="460544" y="171747"/>
                  </a:lnTo>
                  <a:lnTo>
                    <a:pt x="463918" y="146181"/>
                  </a:lnTo>
                  <a:lnTo>
                    <a:pt x="467015" y="122364"/>
                  </a:lnTo>
                  <a:lnTo>
                    <a:pt x="469926" y="99713"/>
                  </a:lnTo>
                  <a:lnTo>
                    <a:pt x="473160" y="63256"/>
                  </a:lnTo>
                  <a:lnTo>
                    <a:pt x="477239" y="25704"/>
                  </a:lnTo>
                  <a:lnTo>
                    <a:pt x="482157" y="5936"/>
                  </a:lnTo>
                  <a:lnTo>
                    <a:pt x="483407" y="6007"/>
                  </a:lnTo>
                  <a:lnTo>
                    <a:pt x="487055" y="10602"/>
                  </a:lnTo>
                  <a:lnTo>
                    <a:pt x="497913" y="42935"/>
                  </a:lnTo>
                  <a:lnTo>
                    <a:pt x="502532" y="73581"/>
                  </a:lnTo>
                  <a:lnTo>
                    <a:pt x="504585" y="107804"/>
                  </a:lnTo>
                  <a:lnTo>
                    <a:pt x="505498" y="145592"/>
                  </a:lnTo>
                  <a:lnTo>
                    <a:pt x="504048" y="165998"/>
                  </a:lnTo>
                  <a:lnTo>
                    <a:pt x="501388" y="187222"/>
                  </a:lnTo>
                  <a:lnTo>
                    <a:pt x="497921" y="208991"/>
                  </a:lnTo>
                  <a:lnTo>
                    <a:pt x="498150" y="231971"/>
                  </a:lnTo>
                  <a:lnTo>
                    <a:pt x="500843" y="255757"/>
                  </a:lnTo>
                  <a:lnTo>
                    <a:pt x="505178" y="280081"/>
                  </a:lnTo>
                  <a:lnTo>
                    <a:pt x="510608" y="303071"/>
                  </a:lnTo>
                  <a:lnTo>
                    <a:pt x="516768" y="325170"/>
                  </a:lnTo>
                  <a:lnTo>
                    <a:pt x="523415" y="346677"/>
                  </a:lnTo>
                  <a:lnTo>
                    <a:pt x="530386" y="366941"/>
                  </a:lnTo>
                  <a:lnTo>
                    <a:pt x="537573" y="386378"/>
                  </a:lnTo>
                  <a:lnTo>
                    <a:pt x="551486" y="420391"/>
                  </a:lnTo>
                  <a:lnTo>
                    <a:pt x="568838" y="452973"/>
                  </a:lnTo>
                  <a:lnTo>
                    <a:pt x="588810" y="483672"/>
                  </a:lnTo>
                  <a:lnTo>
                    <a:pt x="593166" y="486493"/>
                  </a:lnTo>
                  <a:lnTo>
                    <a:pt x="594667" y="486399"/>
                  </a:lnTo>
                  <a:lnTo>
                    <a:pt x="595667" y="485490"/>
                  </a:lnTo>
                  <a:lnTo>
                    <a:pt x="596334" y="484036"/>
                  </a:lnTo>
                  <a:lnTo>
                    <a:pt x="597551" y="452083"/>
                  </a:lnTo>
                  <a:lnTo>
                    <a:pt x="601679" y="416079"/>
                  </a:lnTo>
                  <a:lnTo>
                    <a:pt x="605942" y="385614"/>
                  </a:lnTo>
                  <a:lnTo>
                    <a:pt x="610659" y="353165"/>
                  </a:lnTo>
                  <a:lnTo>
                    <a:pt x="615577" y="321810"/>
                  </a:lnTo>
                  <a:lnTo>
                    <a:pt x="625101" y="297715"/>
                  </a:lnTo>
                  <a:lnTo>
                    <a:pt x="644743" y="272127"/>
                  </a:lnTo>
                  <a:lnTo>
                    <a:pt x="659230" y="261240"/>
                  </a:lnTo>
                  <a:lnTo>
                    <a:pt x="674136" y="256401"/>
                  </a:lnTo>
                  <a:lnTo>
                    <a:pt x="680820" y="256804"/>
                  </a:lnTo>
                  <a:lnTo>
                    <a:pt x="692762" y="261767"/>
                  </a:lnTo>
                  <a:lnTo>
                    <a:pt x="701456" y="269618"/>
                  </a:lnTo>
                  <a:lnTo>
                    <a:pt x="711111" y="285815"/>
                  </a:lnTo>
                  <a:lnTo>
                    <a:pt x="721959" y="318089"/>
                  </a:lnTo>
                  <a:lnTo>
                    <a:pt x="729698" y="351165"/>
                  </a:lnTo>
                  <a:lnTo>
                    <a:pt x="737353" y="383732"/>
                  </a:lnTo>
                  <a:lnTo>
                    <a:pt x="750066" y="418716"/>
                  </a:lnTo>
                  <a:lnTo>
                    <a:pt x="752607" y="424281"/>
                  </a:lnTo>
                  <a:lnTo>
                    <a:pt x="755994" y="427991"/>
                  </a:lnTo>
                  <a:lnTo>
                    <a:pt x="764273" y="432112"/>
                  </a:lnTo>
                  <a:lnTo>
                    <a:pt x="775855" y="429429"/>
                  </a:lnTo>
                  <a:lnTo>
                    <a:pt x="803987" y="413909"/>
                  </a:lnTo>
                  <a:lnTo>
                    <a:pt x="816647" y="397631"/>
                  </a:lnTo>
                  <a:lnTo>
                    <a:pt x="833295" y="364667"/>
                  </a:lnTo>
                  <a:lnTo>
                    <a:pt x="848952" y="328089"/>
                  </a:lnTo>
                  <a:lnTo>
                    <a:pt x="862058" y="294956"/>
                  </a:lnTo>
                  <a:lnTo>
                    <a:pt x="876764" y="260876"/>
                  </a:lnTo>
                  <a:lnTo>
                    <a:pt x="882013" y="256239"/>
                  </a:lnTo>
                  <a:lnTo>
                    <a:pt x="883751" y="255850"/>
                  </a:lnTo>
                  <a:lnTo>
                    <a:pt x="884910" y="256436"/>
                  </a:lnTo>
                  <a:lnTo>
                    <a:pt x="890815" y="271552"/>
                  </a:lnTo>
                  <a:lnTo>
                    <a:pt x="900982" y="305927"/>
                  </a:lnTo>
                  <a:lnTo>
                    <a:pt x="913693" y="341259"/>
                  </a:lnTo>
                  <a:lnTo>
                    <a:pt x="923261" y="369012"/>
                  </a:lnTo>
                  <a:lnTo>
                    <a:pt x="942213" y="405106"/>
                  </a:lnTo>
                  <a:lnTo>
                    <a:pt x="966136" y="439867"/>
                  </a:lnTo>
                  <a:lnTo>
                    <a:pt x="979872" y="449526"/>
                  </a:lnTo>
                  <a:lnTo>
                    <a:pt x="1001885" y="455679"/>
                  </a:lnTo>
                  <a:lnTo>
                    <a:pt x="1016926" y="452603"/>
                  </a:lnTo>
                  <a:lnTo>
                    <a:pt x="1024494" y="449412"/>
                  </a:lnTo>
                  <a:lnTo>
                    <a:pt x="1037417" y="436835"/>
                  </a:lnTo>
                  <a:lnTo>
                    <a:pt x="1054213" y="408457"/>
                  </a:lnTo>
                  <a:lnTo>
                    <a:pt x="1067656" y="370979"/>
                  </a:lnTo>
                  <a:lnTo>
                    <a:pt x="1073251" y="341581"/>
                  </a:lnTo>
                  <a:lnTo>
                    <a:pt x="1075738" y="308759"/>
                  </a:lnTo>
                  <a:lnTo>
                    <a:pt x="1076844" y="272159"/>
                  </a:lnTo>
                  <a:lnTo>
                    <a:pt x="1077138" y="252916"/>
                  </a:lnTo>
                  <a:lnTo>
                    <a:pt x="1081568" y="233314"/>
                  </a:lnTo>
                  <a:lnTo>
                    <a:pt x="1088755" y="213472"/>
                  </a:lnTo>
                  <a:lnTo>
                    <a:pt x="1097779" y="193472"/>
                  </a:lnTo>
                  <a:lnTo>
                    <a:pt x="1110064" y="157702"/>
                  </a:lnTo>
                  <a:lnTo>
                    <a:pt x="1117499" y="126564"/>
                  </a:lnTo>
                  <a:lnTo>
                    <a:pt x="1120839" y="92534"/>
                  </a:lnTo>
                  <a:lnTo>
                    <a:pt x="1118620" y="80385"/>
                  </a:lnTo>
                  <a:lnTo>
                    <a:pt x="1117689" y="78501"/>
                  </a:lnTo>
                  <a:lnTo>
                    <a:pt x="1117069" y="78937"/>
                  </a:lnTo>
                  <a:lnTo>
                    <a:pt x="1113679" y="107718"/>
                  </a:lnTo>
                  <a:lnTo>
                    <a:pt x="1109793" y="131442"/>
                  </a:lnTo>
                  <a:lnTo>
                    <a:pt x="1105244" y="164565"/>
                  </a:lnTo>
                  <a:lnTo>
                    <a:pt x="1098141" y="201863"/>
                  </a:lnTo>
                  <a:lnTo>
                    <a:pt x="1093877" y="221292"/>
                  </a:lnTo>
                  <a:lnTo>
                    <a:pt x="1092727" y="241865"/>
                  </a:lnTo>
                  <a:lnTo>
                    <a:pt x="1093654" y="263200"/>
                  </a:lnTo>
                  <a:lnTo>
                    <a:pt x="1095966" y="285043"/>
                  </a:lnTo>
                  <a:lnTo>
                    <a:pt x="1100046" y="306378"/>
                  </a:lnTo>
                  <a:lnTo>
                    <a:pt x="1105307" y="327376"/>
                  </a:lnTo>
                  <a:lnTo>
                    <a:pt x="1111354" y="348147"/>
                  </a:lnTo>
                  <a:lnTo>
                    <a:pt x="1124846" y="384773"/>
                  </a:lnTo>
                  <a:lnTo>
                    <a:pt x="1140157" y="416292"/>
                  </a:lnTo>
                  <a:lnTo>
                    <a:pt x="1158250" y="441589"/>
                  </a:lnTo>
                  <a:lnTo>
                    <a:pt x="1177579" y="457347"/>
                  </a:lnTo>
                  <a:lnTo>
                    <a:pt x="1197460" y="466327"/>
                  </a:lnTo>
                  <a:lnTo>
                    <a:pt x="1217585" y="470317"/>
                  </a:lnTo>
                  <a:lnTo>
                    <a:pt x="1226846" y="468842"/>
                  </a:lnTo>
                  <a:lnTo>
                    <a:pt x="1243909" y="460429"/>
                  </a:lnTo>
                  <a:lnTo>
                    <a:pt x="1271841" y="437367"/>
                  </a:lnTo>
                  <a:lnTo>
                    <a:pt x="1287049" y="412008"/>
                  </a:lnTo>
                  <a:lnTo>
                    <a:pt x="1299453" y="380136"/>
                  </a:lnTo>
                  <a:lnTo>
                    <a:pt x="1310610" y="343392"/>
                  </a:lnTo>
                  <a:lnTo>
                    <a:pt x="1315110" y="321572"/>
                  </a:lnTo>
                  <a:lnTo>
                    <a:pt x="1318955" y="297711"/>
                  </a:lnTo>
                  <a:lnTo>
                    <a:pt x="1322366" y="272491"/>
                  </a:lnTo>
                  <a:lnTo>
                    <a:pt x="1329720" y="245517"/>
                  </a:lnTo>
                  <a:lnTo>
                    <a:pt x="1339703" y="217374"/>
                  </a:lnTo>
                  <a:lnTo>
                    <a:pt x="1351438" y="188453"/>
                  </a:lnTo>
                  <a:lnTo>
                    <a:pt x="1360954" y="160706"/>
                  </a:lnTo>
                  <a:lnTo>
                    <a:pt x="1368993" y="133740"/>
                  </a:lnTo>
                  <a:lnTo>
                    <a:pt x="1376045" y="107297"/>
                  </a:lnTo>
                  <a:lnTo>
                    <a:pt x="1381592" y="84588"/>
                  </a:lnTo>
                  <a:lnTo>
                    <a:pt x="1386137" y="64369"/>
                  </a:lnTo>
                  <a:lnTo>
                    <a:pt x="1392599" y="30896"/>
                  </a:lnTo>
                  <a:lnTo>
                    <a:pt x="1395390" y="2005"/>
                  </a:lnTo>
                  <a:lnTo>
                    <a:pt x="1394489" y="0"/>
                  </a:lnTo>
                  <a:lnTo>
                    <a:pt x="1393042" y="357"/>
                  </a:lnTo>
                  <a:lnTo>
                    <a:pt x="1379982" y="30358"/>
                  </a:lnTo>
                  <a:lnTo>
                    <a:pt x="1366534" y="68450"/>
                  </a:lnTo>
                  <a:lnTo>
                    <a:pt x="1357640" y="100444"/>
                  </a:lnTo>
                  <a:lnTo>
                    <a:pt x="1350864" y="134418"/>
                  </a:lnTo>
                  <a:lnTo>
                    <a:pt x="1345332" y="154315"/>
                  </a:lnTo>
                  <a:lnTo>
                    <a:pt x="1338257" y="176047"/>
                  </a:lnTo>
                  <a:lnTo>
                    <a:pt x="1330154" y="199001"/>
                  </a:lnTo>
                  <a:lnTo>
                    <a:pt x="1327292" y="221925"/>
                  </a:lnTo>
                  <a:lnTo>
                    <a:pt x="1327924" y="244826"/>
                  </a:lnTo>
                  <a:lnTo>
                    <a:pt x="1330886" y="267715"/>
                  </a:lnTo>
                  <a:lnTo>
                    <a:pt x="1336246" y="290593"/>
                  </a:lnTo>
                  <a:lnTo>
                    <a:pt x="1343207" y="313465"/>
                  </a:lnTo>
                  <a:lnTo>
                    <a:pt x="1351234" y="336334"/>
                  </a:lnTo>
                  <a:lnTo>
                    <a:pt x="1359972" y="359199"/>
                  </a:lnTo>
                  <a:lnTo>
                    <a:pt x="1369185" y="382062"/>
                  </a:lnTo>
                  <a:lnTo>
                    <a:pt x="1378712" y="404925"/>
                  </a:lnTo>
                  <a:lnTo>
                    <a:pt x="1390144" y="426093"/>
                  </a:lnTo>
                  <a:lnTo>
                    <a:pt x="1402846" y="446132"/>
                  </a:lnTo>
                  <a:lnTo>
                    <a:pt x="1430504" y="481662"/>
                  </a:lnTo>
                  <a:lnTo>
                    <a:pt x="1459731" y="508742"/>
                  </a:lnTo>
                  <a:lnTo>
                    <a:pt x="1489654" y="529809"/>
                  </a:lnTo>
                  <a:lnTo>
                    <a:pt x="1518193" y="545945"/>
                  </a:lnTo>
                  <a:lnTo>
                    <a:pt x="1552453" y="558942"/>
                  </a:lnTo>
                  <a:lnTo>
                    <a:pt x="1588268" y="56495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 name="SMARTInkShape-48"/>
            <p:cNvSpPr/>
            <p:nvPr/>
          </p:nvSpPr>
          <p:spPr>
            <a:xfrm>
              <a:off x="2217420" y="3131820"/>
              <a:ext cx="7621" cy="1"/>
            </a:xfrm>
            <a:custGeom>
              <a:avLst/>
              <a:gdLst/>
              <a:ahLst/>
              <a:cxnLst/>
              <a:rect l="0" t="0" r="0" b="0"/>
              <a:pathLst>
                <a:path w="7621" h="1">
                  <a:moveTo>
                    <a:pt x="7620" y="0"/>
                  </a:move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65" name="SMARTInkShape-Group13"/>
          <p:cNvGrpSpPr/>
          <p:nvPr/>
        </p:nvGrpSpPr>
        <p:grpSpPr>
          <a:xfrm>
            <a:off x="4648200" y="3581400"/>
            <a:ext cx="1943101" cy="806682"/>
            <a:chOff x="4648200" y="3581400"/>
            <a:chExt cx="1943101" cy="806682"/>
          </a:xfrm>
        </p:grpSpPr>
        <p:sp>
          <p:nvSpPr>
            <p:cNvPr id="63" name="SMARTInkShape-49"/>
            <p:cNvSpPr/>
            <p:nvPr/>
          </p:nvSpPr>
          <p:spPr>
            <a:xfrm>
              <a:off x="4648200" y="3736301"/>
              <a:ext cx="472441" cy="394973"/>
            </a:xfrm>
            <a:custGeom>
              <a:avLst/>
              <a:gdLst/>
              <a:ahLst/>
              <a:cxnLst/>
              <a:rect l="0" t="0" r="0" b="0"/>
              <a:pathLst>
                <a:path w="472441" h="394973">
                  <a:moveTo>
                    <a:pt x="0" y="73699"/>
                  </a:moveTo>
                  <a:lnTo>
                    <a:pt x="4045" y="103001"/>
                  </a:lnTo>
                  <a:lnTo>
                    <a:pt x="14651" y="134781"/>
                  </a:lnTo>
                  <a:lnTo>
                    <a:pt x="23727" y="160959"/>
                  </a:lnTo>
                  <a:lnTo>
                    <a:pt x="33406" y="189528"/>
                  </a:lnTo>
                  <a:lnTo>
                    <a:pt x="43351" y="219158"/>
                  </a:lnTo>
                  <a:lnTo>
                    <a:pt x="53417" y="247003"/>
                  </a:lnTo>
                  <a:lnTo>
                    <a:pt x="66345" y="284222"/>
                  </a:lnTo>
                  <a:lnTo>
                    <a:pt x="75538" y="314441"/>
                  </a:lnTo>
                  <a:lnTo>
                    <a:pt x="85351" y="346409"/>
                  </a:lnTo>
                  <a:lnTo>
                    <a:pt x="91084" y="355099"/>
                  </a:lnTo>
                  <a:lnTo>
                    <a:pt x="97453" y="341672"/>
                  </a:lnTo>
                  <a:lnTo>
                    <a:pt x="109122" y="308163"/>
                  </a:lnTo>
                  <a:lnTo>
                    <a:pt x="120385" y="274403"/>
                  </a:lnTo>
                  <a:lnTo>
                    <a:pt x="128011" y="245875"/>
                  </a:lnTo>
                  <a:lnTo>
                    <a:pt x="139867" y="213439"/>
                  </a:lnTo>
                  <a:lnTo>
                    <a:pt x="153603" y="179269"/>
                  </a:lnTo>
                  <a:lnTo>
                    <a:pt x="169022" y="146018"/>
                  </a:lnTo>
                  <a:lnTo>
                    <a:pt x="187163" y="117130"/>
                  </a:lnTo>
                  <a:lnTo>
                    <a:pt x="206515" y="90179"/>
                  </a:lnTo>
                  <a:lnTo>
                    <a:pt x="236450" y="55722"/>
                  </a:lnTo>
                  <a:lnTo>
                    <a:pt x="266769" y="29426"/>
                  </a:lnTo>
                  <a:lnTo>
                    <a:pt x="297200" y="10063"/>
                  </a:lnTo>
                  <a:lnTo>
                    <a:pt x="325408" y="1222"/>
                  </a:lnTo>
                  <a:lnTo>
                    <a:pt x="341899" y="0"/>
                  </a:lnTo>
                  <a:lnTo>
                    <a:pt x="357696" y="2280"/>
                  </a:lnTo>
                  <a:lnTo>
                    <a:pt x="370925" y="8372"/>
                  </a:lnTo>
                  <a:lnTo>
                    <a:pt x="376823" y="12368"/>
                  </a:lnTo>
                  <a:lnTo>
                    <a:pt x="385634" y="23581"/>
                  </a:lnTo>
                  <a:lnTo>
                    <a:pt x="392373" y="39570"/>
                  </a:lnTo>
                  <a:lnTo>
                    <a:pt x="398190" y="63611"/>
                  </a:lnTo>
                  <a:lnTo>
                    <a:pt x="403597" y="95744"/>
                  </a:lnTo>
                  <a:lnTo>
                    <a:pt x="407977" y="133450"/>
                  </a:lnTo>
                  <a:lnTo>
                    <a:pt x="409145" y="154173"/>
                  </a:lnTo>
                  <a:lnTo>
                    <a:pt x="409923" y="175608"/>
                  </a:lnTo>
                  <a:lnTo>
                    <a:pt x="411288" y="196672"/>
                  </a:lnTo>
                  <a:lnTo>
                    <a:pt x="413046" y="217488"/>
                  </a:lnTo>
                  <a:lnTo>
                    <a:pt x="415064" y="238138"/>
                  </a:lnTo>
                  <a:lnTo>
                    <a:pt x="417256" y="257832"/>
                  </a:lnTo>
                  <a:lnTo>
                    <a:pt x="421949" y="295518"/>
                  </a:lnTo>
                  <a:lnTo>
                    <a:pt x="426857" y="327508"/>
                  </a:lnTo>
                  <a:lnTo>
                    <a:pt x="434381" y="364801"/>
                  </a:lnTo>
                  <a:lnTo>
                    <a:pt x="441972" y="387423"/>
                  </a:lnTo>
                  <a:lnTo>
                    <a:pt x="444508" y="392068"/>
                  </a:lnTo>
                  <a:lnTo>
                    <a:pt x="447892" y="394319"/>
                  </a:lnTo>
                  <a:lnTo>
                    <a:pt x="451841" y="394972"/>
                  </a:lnTo>
                  <a:lnTo>
                    <a:pt x="459899" y="393440"/>
                  </a:lnTo>
                  <a:lnTo>
                    <a:pt x="466302" y="389937"/>
                  </a:lnTo>
                  <a:lnTo>
                    <a:pt x="468348" y="387819"/>
                  </a:lnTo>
                  <a:lnTo>
                    <a:pt x="472440" y="37849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4" name="SMARTInkShape-50"/>
            <p:cNvSpPr/>
            <p:nvPr/>
          </p:nvSpPr>
          <p:spPr>
            <a:xfrm>
              <a:off x="4975860" y="3581400"/>
              <a:ext cx="1615441" cy="806682"/>
            </a:xfrm>
            <a:custGeom>
              <a:avLst/>
              <a:gdLst/>
              <a:ahLst/>
              <a:cxnLst/>
              <a:rect l="0" t="0" r="0" b="0"/>
              <a:pathLst>
                <a:path w="1615441" h="806682">
                  <a:moveTo>
                    <a:pt x="0" y="0"/>
                  </a:moveTo>
                  <a:lnTo>
                    <a:pt x="10606" y="0"/>
                  </a:lnTo>
                  <a:lnTo>
                    <a:pt x="36045" y="10606"/>
                  </a:lnTo>
                  <a:lnTo>
                    <a:pt x="71570" y="41755"/>
                  </a:lnTo>
                  <a:lnTo>
                    <a:pt x="97688" y="71921"/>
                  </a:lnTo>
                  <a:lnTo>
                    <a:pt x="123771" y="109927"/>
                  </a:lnTo>
                  <a:lnTo>
                    <a:pt x="142216" y="139450"/>
                  </a:lnTo>
                  <a:lnTo>
                    <a:pt x="158881" y="172327"/>
                  </a:lnTo>
                  <a:lnTo>
                    <a:pt x="174754" y="206694"/>
                  </a:lnTo>
                  <a:lnTo>
                    <a:pt x="188582" y="241724"/>
                  </a:lnTo>
                  <a:lnTo>
                    <a:pt x="197550" y="277049"/>
                  </a:lnTo>
                  <a:lnTo>
                    <a:pt x="204358" y="307988"/>
                  </a:lnTo>
                  <a:lnTo>
                    <a:pt x="210206" y="335850"/>
                  </a:lnTo>
                  <a:lnTo>
                    <a:pt x="215627" y="362345"/>
                  </a:lnTo>
                  <a:lnTo>
                    <a:pt x="219394" y="397016"/>
                  </a:lnTo>
                  <a:lnTo>
                    <a:pt x="214279" y="434328"/>
                  </a:lnTo>
                  <a:lnTo>
                    <a:pt x="213632" y="439699"/>
                  </a:lnTo>
                  <a:lnTo>
                    <a:pt x="211223" y="436440"/>
                  </a:lnTo>
                  <a:lnTo>
                    <a:pt x="195674" y="400449"/>
                  </a:lnTo>
                  <a:lnTo>
                    <a:pt x="177317" y="362546"/>
                  </a:lnTo>
                  <a:lnTo>
                    <a:pt x="169683" y="335828"/>
                  </a:lnTo>
                  <a:lnTo>
                    <a:pt x="163468" y="304197"/>
                  </a:lnTo>
                  <a:lnTo>
                    <a:pt x="157884" y="270383"/>
                  </a:lnTo>
                  <a:lnTo>
                    <a:pt x="157095" y="237857"/>
                  </a:lnTo>
                  <a:lnTo>
                    <a:pt x="160413" y="207314"/>
                  </a:lnTo>
                  <a:lnTo>
                    <a:pt x="167533" y="179629"/>
                  </a:lnTo>
                  <a:lnTo>
                    <a:pt x="185106" y="148332"/>
                  </a:lnTo>
                  <a:lnTo>
                    <a:pt x="199109" y="135634"/>
                  </a:lnTo>
                  <a:lnTo>
                    <a:pt x="214646" y="128015"/>
                  </a:lnTo>
                  <a:lnTo>
                    <a:pt x="242434" y="124572"/>
                  </a:lnTo>
                  <a:lnTo>
                    <a:pt x="271269" y="129385"/>
                  </a:lnTo>
                  <a:lnTo>
                    <a:pt x="288204" y="136809"/>
                  </a:lnTo>
                  <a:lnTo>
                    <a:pt x="307973" y="154554"/>
                  </a:lnTo>
                  <a:lnTo>
                    <a:pt x="328601" y="183989"/>
                  </a:lnTo>
                  <a:lnTo>
                    <a:pt x="341060" y="209619"/>
                  </a:lnTo>
                  <a:lnTo>
                    <a:pt x="351396" y="237944"/>
                  </a:lnTo>
                  <a:lnTo>
                    <a:pt x="358811" y="267466"/>
                  </a:lnTo>
                  <a:lnTo>
                    <a:pt x="367187" y="299778"/>
                  </a:lnTo>
                  <a:lnTo>
                    <a:pt x="377401" y="333048"/>
                  </a:lnTo>
                  <a:lnTo>
                    <a:pt x="390407" y="364768"/>
                  </a:lnTo>
                  <a:lnTo>
                    <a:pt x="402397" y="391283"/>
                  </a:lnTo>
                  <a:lnTo>
                    <a:pt x="414216" y="412664"/>
                  </a:lnTo>
                  <a:lnTo>
                    <a:pt x="435150" y="433374"/>
                  </a:lnTo>
                  <a:lnTo>
                    <a:pt x="457441" y="444402"/>
                  </a:lnTo>
                  <a:lnTo>
                    <a:pt x="472547" y="447278"/>
                  </a:lnTo>
                  <a:lnTo>
                    <a:pt x="495332" y="444853"/>
                  </a:lnTo>
                  <a:lnTo>
                    <a:pt x="522215" y="430681"/>
                  </a:lnTo>
                  <a:lnTo>
                    <a:pt x="555556" y="396208"/>
                  </a:lnTo>
                  <a:lnTo>
                    <a:pt x="578911" y="360859"/>
                  </a:lnTo>
                  <a:lnTo>
                    <a:pt x="594267" y="333101"/>
                  </a:lnTo>
                  <a:lnTo>
                    <a:pt x="607301" y="301574"/>
                  </a:lnTo>
                  <a:lnTo>
                    <a:pt x="617045" y="268653"/>
                  </a:lnTo>
                  <a:lnTo>
                    <a:pt x="621375" y="237088"/>
                  </a:lnTo>
                  <a:lnTo>
                    <a:pt x="623301" y="208383"/>
                  </a:lnTo>
                  <a:lnTo>
                    <a:pt x="622462" y="183208"/>
                  </a:lnTo>
                  <a:lnTo>
                    <a:pt x="612470" y="155602"/>
                  </a:lnTo>
                  <a:lnTo>
                    <a:pt x="603538" y="142252"/>
                  </a:lnTo>
                  <a:lnTo>
                    <a:pt x="597092" y="138015"/>
                  </a:lnTo>
                  <a:lnTo>
                    <a:pt x="580898" y="133306"/>
                  </a:lnTo>
                  <a:lnTo>
                    <a:pt x="562412" y="135729"/>
                  </a:lnTo>
                  <a:lnTo>
                    <a:pt x="526995" y="151083"/>
                  </a:lnTo>
                  <a:lnTo>
                    <a:pt x="503280" y="173553"/>
                  </a:lnTo>
                  <a:lnTo>
                    <a:pt x="484212" y="205704"/>
                  </a:lnTo>
                  <a:lnTo>
                    <a:pt x="471883" y="242042"/>
                  </a:lnTo>
                  <a:lnTo>
                    <a:pt x="467958" y="269288"/>
                  </a:lnTo>
                  <a:lnTo>
                    <a:pt x="468755" y="298330"/>
                  </a:lnTo>
                  <a:lnTo>
                    <a:pt x="477575" y="328171"/>
                  </a:lnTo>
                  <a:lnTo>
                    <a:pt x="496821" y="365441"/>
                  </a:lnTo>
                  <a:lnTo>
                    <a:pt x="530747" y="397933"/>
                  </a:lnTo>
                  <a:lnTo>
                    <a:pt x="558467" y="416466"/>
                  </a:lnTo>
                  <a:lnTo>
                    <a:pt x="589415" y="432322"/>
                  </a:lnTo>
                  <a:lnTo>
                    <a:pt x="625746" y="445015"/>
                  </a:lnTo>
                  <a:lnTo>
                    <a:pt x="644917" y="449077"/>
                  </a:lnTo>
                  <a:lnTo>
                    <a:pt x="664471" y="451784"/>
                  </a:lnTo>
                  <a:lnTo>
                    <a:pt x="684281" y="453589"/>
                  </a:lnTo>
                  <a:lnTo>
                    <a:pt x="704260" y="453100"/>
                  </a:lnTo>
                  <a:lnTo>
                    <a:pt x="724354" y="451080"/>
                  </a:lnTo>
                  <a:lnTo>
                    <a:pt x="744522" y="448040"/>
                  </a:lnTo>
                  <a:lnTo>
                    <a:pt x="763895" y="444320"/>
                  </a:lnTo>
                  <a:lnTo>
                    <a:pt x="801225" y="435671"/>
                  </a:lnTo>
                  <a:lnTo>
                    <a:pt x="837571" y="421667"/>
                  </a:lnTo>
                  <a:lnTo>
                    <a:pt x="871787" y="403308"/>
                  </a:lnTo>
                  <a:lnTo>
                    <a:pt x="901106" y="381037"/>
                  </a:lnTo>
                  <a:lnTo>
                    <a:pt x="925989" y="354769"/>
                  </a:lnTo>
                  <a:lnTo>
                    <a:pt x="947490" y="327009"/>
                  </a:lnTo>
                  <a:lnTo>
                    <a:pt x="965513" y="300560"/>
                  </a:lnTo>
                  <a:lnTo>
                    <a:pt x="985895" y="265914"/>
                  </a:lnTo>
                  <a:lnTo>
                    <a:pt x="994568" y="230154"/>
                  </a:lnTo>
                  <a:lnTo>
                    <a:pt x="993092" y="200839"/>
                  </a:lnTo>
                  <a:lnTo>
                    <a:pt x="984935" y="186346"/>
                  </a:lnTo>
                  <a:lnTo>
                    <a:pt x="971996" y="174261"/>
                  </a:lnTo>
                  <a:lnTo>
                    <a:pt x="954956" y="163245"/>
                  </a:lnTo>
                  <a:lnTo>
                    <a:pt x="922277" y="155613"/>
                  </a:lnTo>
                  <a:lnTo>
                    <a:pt x="895887" y="156086"/>
                  </a:lnTo>
                  <a:lnTo>
                    <a:pt x="867226" y="160812"/>
                  </a:lnTo>
                  <a:lnTo>
                    <a:pt x="837554" y="171378"/>
                  </a:lnTo>
                  <a:lnTo>
                    <a:pt x="800379" y="199698"/>
                  </a:lnTo>
                  <a:lnTo>
                    <a:pt x="776235" y="225068"/>
                  </a:lnTo>
                  <a:lnTo>
                    <a:pt x="753087" y="252430"/>
                  </a:lnTo>
                  <a:lnTo>
                    <a:pt x="734332" y="278702"/>
                  </a:lnTo>
                  <a:lnTo>
                    <a:pt x="722045" y="304490"/>
                  </a:lnTo>
                  <a:lnTo>
                    <a:pt x="715456" y="329216"/>
                  </a:lnTo>
                  <a:lnTo>
                    <a:pt x="715349" y="351493"/>
                  </a:lnTo>
                  <a:lnTo>
                    <a:pt x="722640" y="370426"/>
                  </a:lnTo>
                  <a:lnTo>
                    <a:pt x="728140" y="379031"/>
                  </a:lnTo>
                  <a:lnTo>
                    <a:pt x="735193" y="384767"/>
                  </a:lnTo>
                  <a:lnTo>
                    <a:pt x="752061" y="391141"/>
                  </a:lnTo>
                  <a:lnTo>
                    <a:pt x="780598" y="394729"/>
                  </a:lnTo>
                  <a:lnTo>
                    <a:pt x="814548" y="391747"/>
                  </a:lnTo>
                  <a:lnTo>
                    <a:pt x="851418" y="377411"/>
                  </a:lnTo>
                  <a:lnTo>
                    <a:pt x="885108" y="361122"/>
                  </a:lnTo>
                  <a:lnTo>
                    <a:pt x="916540" y="337481"/>
                  </a:lnTo>
                  <a:lnTo>
                    <a:pt x="947302" y="313072"/>
                  </a:lnTo>
                  <a:lnTo>
                    <a:pt x="981626" y="290984"/>
                  </a:lnTo>
                  <a:lnTo>
                    <a:pt x="987157" y="287969"/>
                  </a:lnTo>
                  <a:lnTo>
                    <a:pt x="990844" y="287653"/>
                  </a:lnTo>
                  <a:lnTo>
                    <a:pt x="993303" y="289135"/>
                  </a:lnTo>
                  <a:lnTo>
                    <a:pt x="996881" y="296991"/>
                  </a:lnTo>
                  <a:lnTo>
                    <a:pt x="1001295" y="311771"/>
                  </a:lnTo>
                  <a:lnTo>
                    <a:pt x="1000448" y="347223"/>
                  </a:lnTo>
                  <a:lnTo>
                    <a:pt x="994695" y="379817"/>
                  </a:lnTo>
                  <a:lnTo>
                    <a:pt x="990790" y="397992"/>
                  </a:lnTo>
                  <a:lnTo>
                    <a:pt x="986494" y="418574"/>
                  </a:lnTo>
                  <a:lnTo>
                    <a:pt x="981936" y="440763"/>
                  </a:lnTo>
                  <a:lnTo>
                    <a:pt x="977203" y="464022"/>
                  </a:lnTo>
                  <a:lnTo>
                    <a:pt x="971509" y="487994"/>
                  </a:lnTo>
                  <a:lnTo>
                    <a:pt x="965173" y="512443"/>
                  </a:lnTo>
                  <a:lnTo>
                    <a:pt x="958409" y="537209"/>
                  </a:lnTo>
                  <a:lnTo>
                    <a:pt x="951359" y="562186"/>
                  </a:lnTo>
                  <a:lnTo>
                    <a:pt x="944119" y="587304"/>
                  </a:lnTo>
                  <a:lnTo>
                    <a:pt x="936753" y="612516"/>
                  </a:lnTo>
                  <a:lnTo>
                    <a:pt x="928455" y="636098"/>
                  </a:lnTo>
                  <a:lnTo>
                    <a:pt x="919537" y="658592"/>
                  </a:lnTo>
                  <a:lnTo>
                    <a:pt x="910204" y="680361"/>
                  </a:lnTo>
                  <a:lnTo>
                    <a:pt x="888546" y="718096"/>
                  </a:lnTo>
                  <a:lnTo>
                    <a:pt x="865657" y="750107"/>
                  </a:lnTo>
                  <a:lnTo>
                    <a:pt x="832035" y="785476"/>
                  </a:lnTo>
                  <a:lnTo>
                    <a:pt x="804981" y="800938"/>
                  </a:lnTo>
                  <a:lnTo>
                    <a:pt x="778280" y="806681"/>
                  </a:lnTo>
                  <a:lnTo>
                    <a:pt x="751456" y="805565"/>
                  </a:lnTo>
                  <a:lnTo>
                    <a:pt x="722600" y="799424"/>
                  </a:lnTo>
                  <a:lnTo>
                    <a:pt x="692842" y="786535"/>
                  </a:lnTo>
                  <a:lnTo>
                    <a:pt x="662683" y="768671"/>
                  </a:lnTo>
                  <a:lnTo>
                    <a:pt x="632346" y="746620"/>
                  </a:lnTo>
                  <a:lnTo>
                    <a:pt x="606445" y="715936"/>
                  </a:lnTo>
                  <a:lnTo>
                    <a:pt x="585337" y="680567"/>
                  </a:lnTo>
                  <a:lnTo>
                    <a:pt x="570313" y="645092"/>
                  </a:lnTo>
                  <a:lnTo>
                    <a:pt x="560247" y="607312"/>
                  </a:lnTo>
                  <a:lnTo>
                    <a:pt x="556379" y="587754"/>
                  </a:lnTo>
                  <a:lnTo>
                    <a:pt x="558853" y="550220"/>
                  </a:lnTo>
                  <a:lnTo>
                    <a:pt x="570959" y="513782"/>
                  </a:lnTo>
                  <a:lnTo>
                    <a:pt x="593273" y="477832"/>
                  </a:lnTo>
                  <a:lnTo>
                    <a:pt x="624639" y="444357"/>
                  </a:lnTo>
                  <a:lnTo>
                    <a:pt x="662004" y="412545"/>
                  </a:lnTo>
                  <a:lnTo>
                    <a:pt x="682635" y="396950"/>
                  </a:lnTo>
                  <a:lnTo>
                    <a:pt x="704011" y="381473"/>
                  </a:lnTo>
                  <a:lnTo>
                    <a:pt x="727573" y="366922"/>
                  </a:lnTo>
                  <a:lnTo>
                    <a:pt x="752596" y="352988"/>
                  </a:lnTo>
                  <a:lnTo>
                    <a:pt x="778590" y="339465"/>
                  </a:lnTo>
                  <a:lnTo>
                    <a:pt x="805234" y="326217"/>
                  </a:lnTo>
                  <a:lnTo>
                    <a:pt x="832310" y="313151"/>
                  </a:lnTo>
                  <a:lnTo>
                    <a:pt x="859673" y="300208"/>
                  </a:lnTo>
                  <a:lnTo>
                    <a:pt x="886382" y="288191"/>
                  </a:lnTo>
                  <a:lnTo>
                    <a:pt x="912655" y="276794"/>
                  </a:lnTo>
                  <a:lnTo>
                    <a:pt x="938636" y="265810"/>
                  </a:lnTo>
                  <a:lnTo>
                    <a:pt x="964424" y="255100"/>
                  </a:lnTo>
                  <a:lnTo>
                    <a:pt x="990082" y="244573"/>
                  </a:lnTo>
                  <a:lnTo>
                    <a:pt x="1015655" y="234169"/>
                  </a:lnTo>
                  <a:lnTo>
                    <a:pt x="1040323" y="225539"/>
                  </a:lnTo>
                  <a:lnTo>
                    <a:pt x="1064389" y="218093"/>
                  </a:lnTo>
                  <a:lnTo>
                    <a:pt x="1088052" y="211436"/>
                  </a:lnTo>
                  <a:lnTo>
                    <a:pt x="1108909" y="205303"/>
                  </a:lnTo>
                  <a:lnTo>
                    <a:pt x="1145628" y="193975"/>
                  </a:lnTo>
                  <a:lnTo>
                    <a:pt x="1176624" y="185553"/>
                  </a:lnTo>
                  <a:lnTo>
                    <a:pt x="1213359" y="178310"/>
                  </a:lnTo>
                  <a:lnTo>
                    <a:pt x="1229304" y="175769"/>
                  </a:lnTo>
                  <a:lnTo>
                    <a:pt x="1236390" y="171817"/>
                  </a:lnTo>
                  <a:lnTo>
                    <a:pt x="1239541" y="167239"/>
                  </a:lnTo>
                  <a:lnTo>
                    <a:pt x="1240380" y="164832"/>
                  </a:lnTo>
                  <a:lnTo>
                    <a:pt x="1239247" y="162381"/>
                  </a:lnTo>
                  <a:lnTo>
                    <a:pt x="1233472" y="157400"/>
                  </a:lnTo>
                  <a:lnTo>
                    <a:pt x="1201259" y="147305"/>
                  </a:lnTo>
                  <a:lnTo>
                    <a:pt x="1172844" y="142233"/>
                  </a:lnTo>
                  <a:lnTo>
                    <a:pt x="1140460" y="139415"/>
                  </a:lnTo>
                  <a:lnTo>
                    <a:pt x="1105465" y="139855"/>
                  </a:lnTo>
                  <a:lnTo>
                    <a:pt x="1086649" y="142344"/>
                  </a:lnTo>
                  <a:lnTo>
                    <a:pt x="1049376" y="150471"/>
                  </a:lnTo>
                  <a:lnTo>
                    <a:pt x="1015876" y="162549"/>
                  </a:lnTo>
                  <a:lnTo>
                    <a:pt x="984054" y="180899"/>
                  </a:lnTo>
                  <a:lnTo>
                    <a:pt x="955517" y="203166"/>
                  </a:lnTo>
                  <a:lnTo>
                    <a:pt x="926865" y="238656"/>
                  </a:lnTo>
                  <a:lnTo>
                    <a:pt x="913107" y="271843"/>
                  </a:lnTo>
                  <a:lnTo>
                    <a:pt x="909593" y="295797"/>
                  </a:lnTo>
                  <a:lnTo>
                    <a:pt x="914803" y="316038"/>
                  </a:lnTo>
                  <a:lnTo>
                    <a:pt x="919749" y="324992"/>
                  </a:lnTo>
                  <a:lnTo>
                    <a:pt x="936533" y="339456"/>
                  </a:lnTo>
                  <a:lnTo>
                    <a:pt x="972039" y="357120"/>
                  </a:lnTo>
                  <a:lnTo>
                    <a:pt x="1000977" y="365306"/>
                  </a:lnTo>
                  <a:lnTo>
                    <a:pt x="1033595" y="366123"/>
                  </a:lnTo>
                  <a:lnTo>
                    <a:pt x="1067847" y="363663"/>
                  </a:lnTo>
                  <a:lnTo>
                    <a:pt x="1101979" y="358901"/>
                  </a:lnTo>
                  <a:lnTo>
                    <a:pt x="1134082" y="351141"/>
                  </a:lnTo>
                  <a:lnTo>
                    <a:pt x="1165283" y="339789"/>
                  </a:lnTo>
                  <a:lnTo>
                    <a:pt x="1194390" y="325431"/>
                  </a:lnTo>
                  <a:lnTo>
                    <a:pt x="1228971" y="298307"/>
                  </a:lnTo>
                  <a:lnTo>
                    <a:pt x="1253986" y="268821"/>
                  </a:lnTo>
                  <a:lnTo>
                    <a:pt x="1266666" y="239483"/>
                  </a:lnTo>
                  <a:lnTo>
                    <a:pt x="1269953" y="215173"/>
                  </a:lnTo>
                  <a:lnTo>
                    <a:pt x="1265750" y="190038"/>
                  </a:lnTo>
                  <a:lnTo>
                    <a:pt x="1263780" y="188499"/>
                  </a:lnTo>
                  <a:lnTo>
                    <a:pt x="1260773" y="188319"/>
                  </a:lnTo>
                  <a:lnTo>
                    <a:pt x="1257076" y="189046"/>
                  </a:lnTo>
                  <a:lnTo>
                    <a:pt x="1248452" y="196627"/>
                  </a:lnTo>
                  <a:lnTo>
                    <a:pt x="1243781" y="202205"/>
                  </a:lnTo>
                  <a:lnTo>
                    <a:pt x="1238592" y="215175"/>
                  </a:lnTo>
                  <a:lnTo>
                    <a:pt x="1231214" y="248244"/>
                  </a:lnTo>
                  <a:lnTo>
                    <a:pt x="1228122" y="281458"/>
                  </a:lnTo>
                  <a:lnTo>
                    <a:pt x="1231251" y="314064"/>
                  </a:lnTo>
                  <a:lnTo>
                    <a:pt x="1241586" y="345175"/>
                  </a:lnTo>
                  <a:lnTo>
                    <a:pt x="1252856" y="361126"/>
                  </a:lnTo>
                  <a:lnTo>
                    <a:pt x="1266331" y="373014"/>
                  </a:lnTo>
                  <a:lnTo>
                    <a:pt x="1280787" y="381119"/>
                  </a:lnTo>
                  <a:lnTo>
                    <a:pt x="1297937" y="383029"/>
                  </a:lnTo>
                  <a:lnTo>
                    <a:pt x="1332496" y="377356"/>
                  </a:lnTo>
                  <a:lnTo>
                    <a:pt x="1360108" y="362422"/>
                  </a:lnTo>
                  <a:lnTo>
                    <a:pt x="1395539" y="324963"/>
                  </a:lnTo>
                  <a:lnTo>
                    <a:pt x="1413124" y="296381"/>
                  </a:lnTo>
                  <a:lnTo>
                    <a:pt x="1429467" y="259288"/>
                  </a:lnTo>
                  <a:lnTo>
                    <a:pt x="1434855" y="251270"/>
                  </a:lnTo>
                  <a:lnTo>
                    <a:pt x="1437476" y="250487"/>
                  </a:lnTo>
                  <a:lnTo>
                    <a:pt x="1440070" y="251658"/>
                  </a:lnTo>
                  <a:lnTo>
                    <a:pt x="1442647" y="254132"/>
                  </a:lnTo>
                  <a:lnTo>
                    <a:pt x="1445510" y="263654"/>
                  </a:lnTo>
                  <a:lnTo>
                    <a:pt x="1451637" y="290069"/>
                  </a:lnTo>
                  <a:lnTo>
                    <a:pt x="1458818" y="316879"/>
                  </a:lnTo>
                  <a:lnTo>
                    <a:pt x="1464832" y="348551"/>
                  </a:lnTo>
                  <a:lnTo>
                    <a:pt x="1472585" y="382383"/>
                  </a:lnTo>
                  <a:lnTo>
                    <a:pt x="1480828" y="416328"/>
                  </a:lnTo>
                  <a:lnTo>
                    <a:pt x="1487314" y="448348"/>
                  </a:lnTo>
                  <a:lnTo>
                    <a:pt x="1495278" y="474997"/>
                  </a:lnTo>
                  <a:lnTo>
                    <a:pt x="1512222" y="511096"/>
                  </a:lnTo>
                  <a:lnTo>
                    <a:pt x="1514531" y="515021"/>
                  </a:lnTo>
                  <a:lnTo>
                    <a:pt x="1515148" y="513527"/>
                  </a:lnTo>
                  <a:lnTo>
                    <a:pt x="1515169" y="498442"/>
                  </a:lnTo>
                  <a:lnTo>
                    <a:pt x="1505761" y="461176"/>
                  </a:lnTo>
                  <a:lnTo>
                    <a:pt x="1497267" y="435260"/>
                  </a:lnTo>
                  <a:lnTo>
                    <a:pt x="1487847" y="401164"/>
                  </a:lnTo>
                  <a:lnTo>
                    <a:pt x="1482964" y="381743"/>
                  </a:lnTo>
                  <a:lnTo>
                    <a:pt x="1478016" y="361175"/>
                  </a:lnTo>
                  <a:lnTo>
                    <a:pt x="1473024" y="339844"/>
                  </a:lnTo>
                  <a:lnTo>
                    <a:pt x="1468849" y="318849"/>
                  </a:lnTo>
                  <a:lnTo>
                    <a:pt x="1465220" y="298079"/>
                  </a:lnTo>
                  <a:lnTo>
                    <a:pt x="1461953" y="277459"/>
                  </a:lnTo>
                  <a:lnTo>
                    <a:pt x="1460622" y="256940"/>
                  </a:lnTo>
                  <a:lnTo>
                    <a:pt x="1460581" y="236487"/>
                  </a:lnTo>
                  <a:lnTo>
                    <a:pt x="1461401" y="216078"/>
                  </a:lnTo>
                  <a:lnTo>
                    <a:pt x="1464488" y="196545"/>
                  </a:lnTo>
                  <a:lnTo>
                    <a:pt x="1474690" y="159038"/>
                  </a:lnTo>
                  <a:lnTo>
                    <a:pt x="1496722" y="127128"/>
                  </a:lnTo>
                  <a:lnTo>
                    <a:pt x="1525423" y="100528"/>
                  </a:lnTo>
                  <a:lnTo>
                    <a:pt x="1555113" y="80239"/>
                  </a:lnTo>
                  <a:lnTo>
                    <a:pt x="1592297" y="58582"/>
                  </a:lnTo>
                  <a:lnTo>
                    <a:pt x="1615440" y="457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1" name="SMARTInkShape-Group14"/>
          <p:cNvGrpSpPr/>
          <p:nvPr/>
        </p:nvGrpSpPr>
        <p:grpSpPr>
          <a:xfrm>
            <a:off x="4643042" y="3893820"/>
            <a:ext cx="2397839" cy="710900"/>
            <a:chOff x="4643042" y="3893820"/>
            <a:chExt cx="2397839" cy="710900"/>
          </a:xfrm>
        </p:grpSpPr>
        <p:sp>
          <p:nvSpPr>
            <p:cNvPr id="66" name="SMARTInkShape-51"/>
            <p:cNvSpPr/>
            <p:nvPr/>
          </p:nvSpPr>
          <p:spPr>
            <a:xfrm>
              <a:off x="4643042" y="4149366"/>
              <a:ext cx="866189" cy="455354"/>
            </a:xfrm>
            <a:custGeom>
              <a:avLst/>
              <a:gdLst/>
              <a:ahLst/>
              <a:cxnLst/>
              <a:rect l="0" t="0" r="0" b="0"/>
              <a:pathLst>
                <a:path w="866189" h="455354">
                  <a:moveTo>
                    <a:pt x="157558" y="64494"/>
                  </a:moveTo>
                  <a:lnTo>
                    <a:pt x="146952" y="64494"/>
                  </a:lnTo>
                  <a:lnTo>
                    <a:pt x="110511" y="91335"/>
                  </a:lnTo>
                  <a:lnTo>
                    <a:pt x="78838" y="123136"/>
                  </a:lnTo>
                  <a:lnTo>
                    <a:pt x="52389" y="155247"/>
                  </a:lnTo>
                  <a:lnTo>
                    <a:pt x="28466" y="190726"/>
                  </a:lnTo>
                  <a:lnTo>
                    <a:pt x="14671" y="217964"/>
                  </a:lnTo>
                  <a:lnTo>
                    <a:pt x="5717" y="244181"/>
                  </a:lnTo>
                  <a:lnTo>
                    <a:pt x="1173" y="272202"/>
                  </a:lnTo>
                  <a:lnTo>
                    <a:pt x="0" y="300742"/>
                  </a:lnTo>
                  <a:lnTo>
                    <a:pt x="2301" y="327537"/>
                  </a:lnTo>
                  <a:lnTo>
                    <a:pt x="16447" y="362378"/>
                  </a:lnTo>
                  <a:lnTo>
                    <a:pt x="36725" y="390104"/>
                  </a:lnTo>
                  <a:lnTo>
                    <a:pt x="66911" y="410361"/>
                  </a:lnTo>
                  <a:lnTo>
                    <a:pt x="102666" y="423043"/>
                  </a:lnTo>
                  <a:lnTo>
                    <a:pt x="140071" y="428117"/>
                  </a:lnTo>
                  <a:lnTo>
                    <a:pt x="177965" y="421530"/>
                  </a:lnTo>
                  <a:lnTo>
                    <a:pt x="205575" y="413394"/>
                  </a:lnTo>
                  <a:lnTo>
                    <a:pt x="233085" y="403288"/>
                  </a:lnTo>
                  <a:lnTo>
                    <a:pt x="256602" y="390329"/>
                  </a:lnTo>
                  <a:lnTo>
                    <a:pt x="284835" y="360663"/>
                  </a:lnTo>
                  <a:lnTo>
                    <a:pt x="301332" y="334978"/>
                  </a:lnTo>
                  <a:lnTo>
                    <a:pt x="315438" y="306629"/>
                  </a:lnTo>
                  <a:lnTo>
                    <a:pt x="324529" y="277096"/>
                  </a:lnTo>
                  <a:lnTo>
                    <a:pt x="329134" y="242521"/>
                  </a:lnTo>
                  <a:lnTo>
                    <a:pt x="330334" y="205424"/>
                  </a:lnTo>
                  <a:lnTo>
                    <a:pt x="328045" y="169180"/>
                  </a:lnTo>
                  <a:lnTo>
                    <a:pt x="324205" y="133317"/>
                  </a:lnTo>
                  <a:lnTo>
                    <a:pt x="319677" y="99316"/>
                  </a:lnTo>
                  <a:lnTo>
                    <a:pt x="314842" y="70092"/>
                  </a:lnTo>
                  <a:lnTo>
                    <a:pt x="307359" y="37930"/>
                  </a:lnTo>
                  <a:lnTo>
                    <a:pt x="296218" y="773"/>
                  </a:lnTo>
                  <a:lnTo>
                    <a:pt x="295718" y="0"/>
                  </a:lnTo>
                  <a:lnTo>
                    <a:pt x="295384" y="332"/>
                  </a:lnTo>
                  <a:lnTo>
                    <a:pt x="295162" y="1399"/>
                  </a:lnTo>
                  <a:lnTo>
                    <a:pt x="302505" y="37180"/>
                  </a:lnTo>
                  <a:lnTo>
                    <a:pt x="309066" y="69477"/>
                  </a:lnTo>
                  <a:lnTo>
                    <a:pt x="320512" y="107551"/>
                  </a:lnTo>
                  <a:lnTo>
                    <a:pt x="326784" y="138946"/>
                  </a:lnTo>
                  <a:lnTo>
                    <a:pt x="334652" y="174912"/>
                  </a:lnTo>
                  <a:lnTo>
                    <a:pt x="339120" y="193986"/>
                  </a:lnTo>
                  <a:lnTo>
                    <a:pt x="343793" y="213476"/>
                  </a:lnTo>
                  <a:lnTo>
                    <a:pt x="348601" y="233242"/>
                  </a:lnTo>
                  <a:lnTo>
                    <a:pt x="353500" y="253193"/>
                  </a:lnTo>
                  <a:lnTo>
                    <a:pt x="363459" y="288906"/>
                  </a:lnTo>
                  <a:lnTo>
                    <a:pt x="373530" y="321713"/>
                  </a:lnTo>
                  <a:lnTo>
                    <a:pt x="383650" y="353227"/>
                  </a:lnTo>
                  <a:lnTo>
                    <a:pt x="391534" y="381909"/>
                  </a:lnTo>
                  <a:lnTo>
                    <a:pt x="398475" y="415083"/>
                  </a:lnTo>
                  <a:lnTo>
                    <a:pt x="407173" y="450194"/>
                  </a:lnTo>
                  <a:lnTo>
                    <a:pt x="408197" y="455203"/>
                  </a:lnTo>
                  <a:lnTo>
                    <a:pt x="408471" y="455353"/>
                  </a:lnTo>
                  <a:lnTo>
                    <a:pt x="408856" y="449262"/>
                  </a:lnTo>
                  <a:lnTo>
                    <a:pt x="408997" y="414193"/>
                  </a:lnTo>
                  <a:lnTo>
                    <a:pt x="409858" y="379399"/>
                  </a:lnTo>
                  <a:lnTo>
                    <a:pt x="413060" y="351772"/>
                  </a:lnTo>
                  <a:lnTo>
                    <a:pt x="417306" y="324818"/>
                  </a:lnTo>
                  <a:lnTo>
                    <a:pt x="422862" y="298727"/>
                  </a:lnTo>
                  <a:lnTo>
                    <a:pt x="437203" y="261085"/>
                  </a:lnTo>
                  <a:lnTo>
                    <a:pt x="461302" y="229799"/>
                  </a:lnTo>
                  <a:lnTo>
                    <a:pt x="484905" y="209900"/>
                  </a:lnTo>
                  <a:lnTo>
                    <a:pt x="500319" y="201650"/>
                  </a:lnTo>
                  <a:lnTo>
                    <a:pt x="515637" y="199677"/>
                  </a:lnTo>
                  <a:lnTo>
                    <a:pt x="536283" y="203326"/>
                  </a:lnTo>
                  <a:lnTo>
                    <a:pt x="542121" y="205309"/>
                  </a:lnTo>
                  <a:lnTo>
                    <a:pt x="550866" y="214285"/>
                  </a:lnTo>
                  <a:lnTo>
                    <a:pt x="567424" y="248834"/>
                  </a:lnTo>
                  <a:lnTo>
                    <a:pt x="573922" y="284120"/>
                  </a:lnTo>
                  <a:lnTo>
                    <a:pt x="575848" y="321386"/>
                  </a:lnTo>
                  <a:lnTo>
                    <a:pt x="576417" y="355193"/>
                  </a:lnTo>
                  <a:lnTo>
                    <a:pt x="577458" y="390027"/>
                  </a:lnTo>
                  <a:lnTo>
                    <a:pt x="580682" y="402780"/>
                  </a:lnTo>
                  <a:lnTo>
                    <a:pt x="583574" y="406858"/>
                  </a:lnTo>
                  <a:lnTo>
                    <a:pt x="587196" y="409576"/>
                  </a:lnTo>
                  <a:lnTo>
                    <a:pt x="591302" y="411389"/>
                  </a:lnTo>
                  <a:lnTo>
                    <a:pt x="600383" y="411145"/>
                  </a:lnTo>
                  <a:lnTo>
                    <a:pt x="605174" y="409895"/>
                  </a:lnTo>
                  <a:lnTo>
                    <a:pt x="631962" y="388791"/>
                  </a:lnTo>
                  <a:lnTo>
                    <a:pt x="666730" y="352888"/>
                  </a:lnTo>
                  <a:lnTo>
                    <a:pt x="692810" y="320971"/>
                  </a:lnTo>
                  <a:lnTo>
                    <a:pt x="719729" y="286960"/>
                  </a:lnTo>
                  <a:lnTo>
                    <a:pt x="736765" y="267508"/>
                  </a:lnTo>
                  <a:lnTo>
                    <a:pt x="773039" y="241222"/>
                  </a:lnTo>
                  <a:lnTo>
                    <a:pt x="800869" y="223770"/>
                  </a:lnTo>
                  <a:lnTo>
                    <a:pt x="806565" y="222324"/>
                  </a:lnTo>
                  <a:lnTo>
                    <a:pt x="817410" y="222976"/>
                  </a:lnTo>
                  <a:lnTo>
                    <a:pt x="821826" y="225182"/>
                  </a:lnTo>
                  <a:lnTo>
                    <a:pt x="841829" y="245591"/>
                  </a:lnTo>
                  <a:lnTo>
                    <a:pt x="846912" y="259845"/>
                  </a:lnTo>
                  <a:lnTo>
                    <a:pt x="852031" y="289169"/>
                  </a:lnTo>
                  <a:lnTo>
                    <a:pt x="856652" y="322411"/>
                  </a:lnTo>
                  <a:lnTo>
                    <a:pt x="862259" y="359939"/>
                  </a:lnTo>
                  <a:lnTo>
                    <a:pt x="866064" y="394324"/>
                  </a:lnTo>
                  <a:lnTo>
                    <a:pt x="866188" y="388537"/>
                  </a:lnTo>
                  <a:lnTo>
                    <a:pt x="863946" y="384056"/>
                  </a:lnTo>
                  <a:lnTo>
                    <a:pt x="858598" y="37691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 name="SMARTInkShape-52"/>
            <p:cNvSpPr/>
            <p:nvPr/>
          </p:nvSpPr>
          <p:spPr>
            <a:xfrm>
              <a:off x="5410200" y="4213860"/>
              <a:ext cx="7621" cy="7621"/>
            </a:xfrm>
            <a:custGeom>
              <a:avLst/>
              <a:gdLst/>
              <a:ahLst/>
              <a:cxnLst/>
              <a:rect l="0" t="0" r="0" b="0"/>
              <a:pathLst>
                <a:path w="7621" h="7621">
                  <a:moveTo>
                    <a:pt x="0" y="7620"/>
                  </a:moveTo>
                  <a:lnTo>
                    <a:pt x="0" y="1059"/>
                  </a:lnTo>
                  <a:lnTo>
                    <a:pt x="846" y="706"/>
                  </a:lnTo>
                  <a:lnTo>
                    <a:pt x="762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 name="SMARTInkShape-53"/>
            <p:cNvSpPr/>
            <p:nvPr/>
          </p:nvSpPr>
          <p:spPr>
            <a:xfrm>
              <a:off x="5610872" y="4132373"/>
              <a:ext cx="1010909" cy="391685"/>
            </a:xfrm>
            <a:custGeom>
              <a:avLst/>
              <a:gdLst/>
              <a:ahLst/>
              <a:cxnLst/>
              <a:rect l="0" t="0" r="0" b="0"/>
              <a:pathLst>
                <a:path w="1010909" h="391685">
                  <a:moveTo>
                    <a:pt x="126988" y="119587"/>
                  </a:moveTo>
                  <a:lnTo>
                    <a:pt x="148945" y="119587"/>
                  </a:lnTo>
                  <a:lnTo>
                    <a:pt x="155938" y="121844"/>
                  </a:lnTo>
                  <a:lnTo>
                    <a:pt x="167326" y="130193"/>
                  </a:lnTo>
                  <a:lnTo>
                    <a:pt x="168273" y="131737"/>
                  </a:lnTo>
                  <a:lnTo>
                    <a:pt x="168059" y="132767"/>
                  </a:lnTo>
                  <a:lnTo>
                    <a:pt x="132280" y="161588"/>
                  </a:lnTo>
                  <a:lnTo>
                    <a:pt x="104379" y="181703"/>
                  </a:lnTo>
                  <a:lnTo>
                    <a:pt x="70524" y="204596"/>
                  </a:lnTo>
                  <a:lnTo>
                    <a:pt x="39514" y="232452"/>
                  </a:lnTo>
                  <a:lnTo>
                    <a:pt x="15557" y="263002"/>
                  </a:lnTo>
                  <a:lnTo>
                    <a:pt x="3190" y="297641"/>
                  </a:lnTo>
                  <a:lnTo>
                    <a:pt x="0" y="319231"/>
                  </a:lnTo>
                  <a:lnTo>
                    <a:pt x="6294" y="350426"/>
                  </a:lnTo>
                  <a:lnTo>
                    <a:pt x="16619" y="366398"/>
                  </a:lnTo>
                  <a:lnTo>
                    <a:pt x="30522" y="378294"/>
                  </a:lnTo>
                  <a:lnTo>
                    <a:pt x="47990" y="386404"/>
                  </a:lnTo>
                  <a:lnTo>
                    <a:pt x="80910" y="391684"/>
                  </a:lnTo>
                  <a:lnTo>
                    <a:pt x="107356" y="390661"/>
                  </a:lnTo>
                  <a:lnTo>
                    <a:pt x="135196" y="385691"/>
                  </a:lnTo>
                  <a:lnTo>
                    <a:pt x="161680" y="375015"/>
                  </a:lnTo>
                  <a:lnTo>
                    <a:pt x="187563" y="361804"/>
                  </a:lnTo>
                  <a:lnTo>
                    <a:pt x="212330" y="345773"/>
                  </a:lnTo>
                  <a:lnTo>
                    <a:pt x="244467" y="312947"/>
                  </a:lnTo>
                  <a:lnTo>
                    <a:pt x="262175" y="288780"/>
                  </a:lnTo>
                  <a:lnTo>
                    <a:pt x="278512" y="259413"/>
                  </a:lnTo>
                  <a:lnTo>
                    <a:pt x="292546" y="226606"/>
                  </a:lnTo>
                  <a:lnTo>
                    <a:pt x="301604" y="192268"/>
                  </a:lnTo>
                  <a:lnTo>
                    <a:pt x="306195" y="157252"/>
                  </a:lnTo>
                  <a:lnTo>
                    <a:pt x="309083" y="121934"/>
                  </a:lnTo>
                  <a:lnTo>
                    <a:pt x="313187" y="86481"/>
                  </a:lnTo>
                  <a:lnTo>
                    <a:pt x="315577" y="57743"/>
                  </a:lnTo>
                  <a:lnTo>
                    <a:pt x="314664" y="27038"/>
                  </a:lnTo>
                  <a:lnTo>
                    <a:pt x="310148" y="0"/>
                  </a:lnTo>
                  <a:lnTo>
                    <a:pt x="309879" y="33150"/>
                  </a:lnTo>
                  <a:lnTo>
                    <a:pt x="309870" y="62368"/>
                  </a:lnTo>
                  <a:lnTo>
                    <a:pt x="312127" y="100093"/>
                  </a:lnTo>
                  <a:lnTo>
                    <a:pt x="315105" y="129550"/>
                  </a:lnTo>
                  <a:lnTo>
                    <a:pt x="316429" y="162397"/>
                  </a:lnTo>
                  <a:lnTo>
                    <a:pt x="317017" y="194494"/>
                  </a:lnTo>
                  <a:lnTo>
                    <a:pt x="317279" y="225692"/>
                  </a:lnTo>
                  <a:lnTo>
                    <a:pt x="317395" y="256492"/>
                  </a:lnTo>
                  <a:lnTo>
                    <a:pt x="319704" y="284855"/>
                  </a:lnTo>
                  <a:lnTo>
                    <a:pt x="323506" y="320109"/>
                  </a:lnTo>
                  <a:lnTo>
                    <a:pt x="326892" y="344383"/>
                  </a:lnTo>
                  <a:lnTo>
                    <a:pt x="332386" y="362312"/>
                  </a:lnTo>
                  <a:lnTo>
                    <a:pt x="332661" y="356277"/>
                  </a:lnTo>
                  <a:lnTo>
                    <a:pt x="333555" y="343434"/>
                  </a:lnTo>
                  <a:lnTo>
                    <a:pt x="343331" y="305416"/>
                  </a:lnTo>
                  <a:lnTo>
                    <a:pt x="354684" y="272391"/>
                  </a:lnTo>
                  <a:lnTo>
                    <a:pt x="364727" y="235794"/>
                  </a:lnTo>
                  <a:lnTo>
                    <a:pt x="377111" y="202185"/>
                  </a:lnTo>
                  <a:lnTo>
                    <a:pt x="396465" y="168264"/>
                  </a:lnTo>
                  <a:lnTo>
                    <a:pt x="410692" y="155835"/>
                  </a:lnTo>
                  <a:lnTo>
                    <a:pt x="420645" y="151776"/>
                  </a:lnTo>
                  <a:lnTo>
                    <a:pt x="426272" y="150826"/>
                  </a:lnTo>
                  <a:lnTo>
                    <a:pt x="428110" y="152267"/>
                  </a:lnTo>
                  <a:lnTo>
                    <a:pt x="437548" y="183036"/>
                  </a:lnTo>
                  <a:lnTo>
                    <a:pt x="447162" y="219641"/>
                  </a:lnTo>
                  <a:lnTo>
                    <a:pt x="457215" y="255438"/>
                  </a:lnTo>
                  <a:lnTo>
                    <a:pt x="478674" y="286968"/>
                  </a:lnTo>
                  <a:lnTo>
                    <a:pt x="489597" y="302352"/>
                  </a:lnTo>
                  <a:lnTo>
                    <a:pt x="504612" y="313140"/>
                  </a:lnTo>
                  <a:lnTo>
                    <a:pt x="541847" y="326965"/>
                  </a:lnTo>
                  <a:lnTo>
                    <a:pt x="579827" y="327130"/>
                  </a:lnTo>
                  <a:lnTo>
                    <a:pt x="606238" y="323870"/>
                  </a:lnTo>
                  <a:lnTo>
                    <a:pt x="632088" y="317906"/>
                  </a:lnTo>
                  <a:lnTo>
                    <a:pt x="669595" y="300268"/>
                  </a:lnTo>
                  <a:lnTo>
                    <a:pt x="702533" y="278109"/>
                  </a:lnTo>
                  <a:lnTo>
                    <a:pt x="732895" y="249623"/>
                  </a:lnTo>
                  <a:lnTo>
                    <a:pt x="757507" y="214749"/>
                  </a:lnTo>
                  <a:lnTo>
                    <a:pt x="775054" y="178451"/>
                  </a:lnTo>
                  <a:lnTo>
                    <a:pt x="785145" y="145871"/>
                  </a:lnTo>
                  <a:lnTo>
                    <a:pt x="787802" y="125060"/>
                  </a:lnTo>
                  <a:lnTo>
                    <a:pt x="786818" y="117309"/>
                  </a:lnTo>
                  <a:lnTo>
                    <a:pt x="781208" y="106439"/>
                  </a:lnTo>
                  <a:lnTo>
                    <a:pt x="770813" y="98786"/>
                  </a:lnTo>
                  <a:lnTo>
                    <a:pt x="764484" y="95560"/>
                  </a:lnTo>
                  <a:lnTo>
                    <a:pt x="748422" y="94232"/>
                  </a:lnTo>
                  <a:lnTo>
                    <a:pt x="739397" y="95064"/>
                  </a:lnTo>
                  <a:lnTo>
                    <a:pt x="710515" y="108370"/>
                  </a:lnTo>
                  <a:lnTo>
                    <a:pt x="676464" y="132444"/>
                  </a:lnTo>
                  <a:lnTo>
                    <a:pt x="643608" y="165071"/>
                  </a:lnTo>
                  <a:lnTo>
                    <a:pt x="620515" y="197505"/>
                  </a:lnTo>
                  <a:lnTo>
                    <a:pt x="606992" y="228563"/>
                  </a:lnTo>
                  <a:lnTo>
                    <a:pt x="605048" y="246761"/>
                  </a:lnTo>
                  <a:lnTo>
                    <a:pt x="605715" y="255170"/>
                  </a:lnTo>
                  <a:lnTo>
                    <a:pt x="608698" y="261622"/>
                  </a:lnTo>
                  <a:lnTo>
                    <a:pt x="618788" y="271049"/>
                  </a:lnTo>
                  <a:lnTo>
                    <a:pt x="633998" y="275803"/>
                  </a:lnTo>
                  <a:lnTo>
                    <a:pt x="663858" y="278480"/>
                  </a:lnTo>
                  <a:lnTo>
                    <a:pt x="688176" y="277412"/>
                  </a:lnTo>
                  <a:lnTo>
                    <a:pt x="715919" y="271294"/>
                  </a:lnTo>
                  <a:lnTo>
                    <a:pt x="745181" y="262930"/>
                  </a:lnTo>
                  <a:lnTo>
                    <a:pt x="773427" y="253568"/>
                  </a:lnTo>
                  <a:lnTo>
                    <a:pt x="807523" y="237931"/>
                  </a:lnTo>
                  <a:lnTo>
                    <a:pt x="839970" y="212578"/>
                  </a:lnTo>
                  <a:lnTo>
                    <a:pt x="855273" y="196247"/>
                  </a:lnTo>
                  <a:lnTo>
                    <a:pt x="862150" y="187525"/>
                  </a:lnTo>
                  <a:lnTo>
                    <a:pt x="868029" y="183648"/>
                  </a:lnTo>
                  <a:lnTo>
                    <a:pt x="869088" y="184308"/>
                  </a:lnTo>
                  <a:lnTo>
                    <a:pt x="868948" y="186441"/>
                  </a:lnTo>
                  <a:lnTo>
                    <a:pt x="858086" y="216060"/>
                  </a:lnTo>
                  <a:lnTo>
                    <a:pt x="850763" y="245256"/>
                  </a:lnTo>
                  <a:lnTo>
                    <a:pt x="843231" y="278460"/>
                  </a:lnTo>
                  <a:lnTo>
                    <a:pt x="833380" y="307489"/>
                  </a:lnTo>
                  <a:lnTo>
                    <a:pt x="824251" y="329920"/>
                  </a:lnTo>
                  <a:lnTo>
                    <a:pt x="821269" y="340915"/>
                  </a:lnTo>
                  <a:lnTo>
                    <a:pt x="817122" y="348624"/>
                  </a:lnTo>
                  <a:lnTo>
                    <a:pt x="815678" y="350172"/>
                  </a:lnTo>
                  <a:lnTo>
                    <a:pt x="814714" y="350356"/>
                  </a:lnTo>
                  <a:lnTo>
                    <a:pt x="814072" y="349634"/>
                  </a:lnTo>
                  <a:lnTo>
                    <a:pt x="813168" y="344571"/>
                  </a:lnTo>
                  <a:lnTo>
                    <a:pt x="812838" y="313970"/>
                  </a:lnTo>
                  <a:lnTo>
                    <a:pt x="812803" y="283861"/>
                  </a:lnTo>
                  <a:lnTo>
                    <a:pt x="812795" y="258638"/>
                  </a:lnTo>
                  <a:lnTo>
                    <a:pt x="812791" y="227671"/>
                  </a:lnTo>
                  <a:lnTo>
                    <a:pt x="812789" y="196411"/>
                  </a:lnTo>
                  <a:lnTo>
                    <a:pt x="811942" y="165585"/>
                  </a:lnTo>
                  <a:lnTo>
                    <a:pt x="808742" y="134950"/>
                  </a:lnTo>
                  <a:lnTo>
                    <a:pt x="809014" y="106659"/>
                  </a:lnTo>
                  <a:lnTo>
                    <a:pt x="812805" y="81668"/>
                  </a:lnTo>
                  <a:lnTo>
                    <a:pt x="820133" y="62094"/>
                  </a:lnTo>
                  <a:lnTo>
                    <a:pt x="829034" y="49443"/>
                  </a:lnTo>
                  <a:lnTo>
                    <a:pt x="833778" y="44884"/>
                  </a:lnTo>
                  <a:lnTo>
                    <a:pt x="848081" y="39819"/>
                  </a:lnTo>
                  <a:lnTo>
                    <a:pt x="864034" y="38414"/>
                  </a:lnTo>
                  <a:lnTo>
                    <a:pt x="876769" y="40612"/>
                  </a:lnTo>
                  <a:lnTo>
                    <a:pt x="888072" y="48927"/>
                  </a:lnTo>
                  <a:lnTo>
                    <a:pt x="913172" y="79007"/>
                  </a:lnTo>
                  <a:lnTo>
                    <a:pt x="927010" y="111702"/>
                  </a:lnTo>
                  <a:lnTo>
                    <a:pt x="936473" y="148201"/>
                  </a:lnTo>
                  <a:lnTo>
                    <a:pt x="941983" y="175485"/>
                  </a:lnTo>
                  <a:lnTo>
                    <a:pt x="948101" y="202851"/>
                  </a:lnTo>
                  <a:lnTo>
                    <a:pt x="961066" y="236450"/>
                  </a:lnTo>
                  <a:lnTo>
                    <a:pt x="980618" y="268730"/>
                  </a:lnTo>
                  <a:lnTo>
                    <a:pt x="995724" y="284004"/>
                  </a:lnTo>
                  <a:lnTo>
                    <a:pt x="1010908" y="29484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9" name="SMARTInkShape-54"/>
            <p:cNvSpPr/>
            <p:nvPr/>
          </p:nvSpPr>
          <p:spPr>
            <a:xfrm>
              <a:off x="6659880" y="4160520"/>
              <a:ext cx="381001" cy="312421"/>
            </a:xfrm>
            <a:custGeom>
              <a:avLst/>
              <a:gdLst/>
              <a:ahLst/>
              <a:cxnLst/>
              <a:rect l="0" t="0" r="0" b="0"/>
              <a:pathLst>
                <a:path w="381001" h="312421">
                  <a:moveTo>
                    <a:pt x="381000" y="0"/>
                  </a:moveTo>
                  <a:lnTo>
                    <a:pt x="358789" y="2258"/>
                  </a:lnTo>
                  <a:lnTo>
                    <a:pt x="323743" y="14651"/>
                  </a:lnTo>
                  <a:lnTo>
                    <a:pt x="294232" y="28518"/>
                  </a:lnTo>
                  <a:lnTo>
                    <a:pt x="264040" y="43351"/>
                  </a:lnTo>
                  <a:lnTo>
                    <a:pt x="229579" y="74854"/>
                  </a:lnTo>
                  <a:lnTo>
                    <a:pt x="202828" y="106414"/>
                  </a:lnTo>
                  <a:lnTo>
                    <a:pt x="195980" y="122648"/>
                  </a:lnTo>
                  <a:lnTo>
                    <a:pt x="192971" y="150828"/>
                  </a:lnTo>
                  <a:lnTo>
                    <a:pt x="196851" y="188433"/>
                  </a:lnTo>
                  <a:lnTo>
                    <a:pt x="197870" y="220572"/>
                  </a:lnTo>
                  <a:lnTo>
                    <a:pt x="194000" y="243719"/>
                  </a:lnTo>
                  <a:lnTo>
                    <a:pt x="183446" y="266664"/>
                  </a:lnTo>
                  <a:lnTo>
                    <a:pt x="165551" y="285505"/>
                  </a:lnTo>
                  <a:lnTo>
                    <a:pt x="136070" y="301811"/>
                  </a:lnTo>
                  <a:lnTo>
                    <a:pt x="110429" y="307705"/>
                  </a:lnTo>
                  <a:lnTo>
                    <a:pt x="82946" y="310325"/>
                  </a:lnTo>
                  <a:lnTo>
                    <a:pt x="56621" y="311488"/>
                  </a:lnTo>
                  <a:lnTo>
                    <a:pt x="22045" y="312145"/>
                  </a:lnTo>
                  <a:lnTo>
                    <a:pt x="0" y="3124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0" name="SMARTInkShape-55"/>
            <p:cNvSpPr/>
            <p:nvPr/>
          </p:nvSpPr>
          <p:spPr>
            <a:xfrm>
              <a:off x="5920740" y="3893820"/>
              <a:ext cx="243841" cy="251461"/>
            </a:xfrm>
            <a:custGeom>
              <a:avLst/>
              <a:gdLst/>
              <a:ahLst/>
              <a:cxnLst/>
              <a:rect l="0" t="0" r="0" b="0"/>
              <a:pathLst>
                <a:path w="243841" h="251461">
                  <a:moveTo>
                    <a:pt x="0" y="251460"/>
                  </a:moveTo>
                  <a:lnTo>
                    <a:pt x="19928" y="224603"/>
                  </a:lnTo>
                  <a:lnTo>
                    <a:pt x="42029" y="191197"/>
                  </a:lnTo>
                  <a:lnTo>
                    <a:pt x="66093" y="160895"/>
                  </a:lnTo>
                  <a:lnTo>
                    <a:pt x="98237" y="125413"/>
                  </a:lnTo>
                  <a:lnTo>
                    <a:pt x="134254" y="88759"/>
                  </a:lnTo>
                  <a:lnTo>
                    <a:pt x="170017" y="55535"/>
                  </a:lnTo>
                  <a:lnTo>
                    <a:pt x="201152" y="30609"/>
                  </a:lnTo>
                  <a:lnTo>
                    <a:pt x="24384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6" name="SMARTInkShape-Group15"/>
          <p:cNvGrpSpPr/>
          <p:nvPr/>
        </p:nvGrpSpPr>
        <p:grpSpPr>
          <a:xfrm>
            <a:off x="6705600" y="3810000"/>
            <a:ext cx="1999842" cy="926920"/>
            <a:chOff x="6705600" y="3810000"/>
            <a:chExt cx="1999842" cy="926920"/>
          </a:xfrm>
        </p:grpSpPr>
        <p:sp>
          <p:nvSpPr>
            <p:cNvPr id="72" name="SMARTInkShape-56"/>
            <p:cNvSpPr/>
            <p:nvPr/>
          </p:nvSpPr>
          <p:spPr>
            <a:xfrm>
              <a:off x="6705600" y="3810000"/>
              <a:ext cx="655321" cy="876301"/>
            </a:xfrm>
            <a:custGeom>
              <a:avLst/>
              <a:gdLst/>
              <a:ahLst/>
              <a:cxnLst/>
              <a:rect l="0" t="0" r="0" b="0"/>
              <a:pathLst>
                <a:path w="655321" h="876301">
                  <a:moveTo>
                    <a:pt x="655320" y="0"/>
                  </a:moveTo>
                  <a:lnTo>
                    <a:pt x="651275" y="4045"/>
                  </a:lnTo>
                  <a:lnTo>
                    <a:pt x="637625" y="34274"/>
                  </a:lnTo>
                  <a:lnTo>
                    <a:pt x="617340" y="66599"/>
                  </a:lnTo>
                  <a:lnTo>
                    <a:pt x="596106" y="95640"/>
                  </a:lnTo>
                  <a:lnTo>
                    <a:pt x="572559" y="131124"/>
                  </a:lnTo>
                  <a:lnTo>
                    <a:pt x="558659" y="150916"/>
                  </a:lnTo>
                  <a:lnTo>
                    <a:pt x="543465" y="171731"/>
                  </a:lnTo>
                  <a:lnTo>
                    <a:pt x="527410" y="193227"/>
                  </a:lnTo>
                  <a:lnTo>
                    <a:pt x="509933" y="215178"/>
                  </a:lnTo>
                  <a:lnTo>
                    <a:pt x="491509" y="237432"/>
                  </a:lnTo>
                  <a:lnTo>
                    <a:pt x="472453" y="259888"/>
                  </a:lnTo>
                  <a:lnTo>
                    <a:pt x="452129" y="284172"/>
                  </a:lnTo>
                  <a:lnTo>
                    <a:pt x="430959" y="309675"/>
                  </a:lnTo>
                  <a:lnTo>
                    <a:pt x="409226" y="335990"/>
                  </a:lnTo>
                  <a:lnTo>
                    <a:pt x="387117" y="362847"/>
                  </a:lnTo>
                  <a:lnTo>
                    <a:pt x="364759" y="390065"/>
                  </a:lnTo>
                  <a:lnTo>
                    <a:pt x="342232" y="417523"/>
                  </a:lnTo>
                  <a:lnTo>
                    <a:pt x="319594" y="445142"/>
                  </a:lnTo>
                  <a:lnTo>
                    <a:pt x="296883" y="472868"/>
                  </a:lnTo>
                  <a:lnTo>
                    <a:pt x="274122" y="500666"/>
                  </a:lnTo>
                  <a:lnTo>
                    <a:pt x="252175" y="528510"/>
                  </a:lnTo>
                  <a:lnTo>
                    <a:pt x="230769" y="556387"/>
                  </a:lnTo>
                  <a:lnTo>
                    <a:pt x="209727" y="584285"/>
                  </a:lnTo>
                  <a:lnTo>
                    <a:pt x="189771" y="610503"/>
                  </a:lnTo>
                  <a:lnTo>
                    <a:pt x="170540" y="635602"/>
                  </a:lnTo>
                  <a:lnTo>
                    <a:pt x="151794" y="659955"/>
                  </a:lnTo>
                  <a:lnTo>
                    <a:pt x="134216" y="682963"/>
                  </a:lnTo>
                  <a:lnTo>
                    <a:pt x="117417" y="705075"/>
                  </a:lnTo>
                  <a:lnTo>
                    <a:pt x="101138" y="726590"/>
                  </a:lnTo>
                  <a:lnTo>
                    <a:pt x="86051" y="746860"/>
                  </a:lnTo>
                  <a:lnTo>
                    <a:pt x="71762" y="766299"/>
                  </a:lnTo>
                  <a:lnTo>
                    <a:pt x="46287" y="802011"/>
                  </a:lnTo>
                  <a:lnTo>
                    <a:pt x="26498" y="831994"/>
                  </a:lnTo>
                  <a:lnTo>
                    <a:pt x="0" y="8763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3" name="SMARTInkShape-57"/>
            <p:cNvSpPr/>
            <p:nvPr/>
          </p:nvSpPr>
          <p:spPr>
            <a:xfrm>
              <a:off x="7096005" y="4021734"/>
              <a:ext cx="316282" cy="595987"/>
            </a:xfrm>
            <a:custGeom>
              <a:avLst/>
              <a:gdLst/>
              <a:ahLst/>
              <a:cxnLst/>
              <a:rect l="0" t="0" r="0" b="0"/>
              <a:pathLst>
                <a:path w="316282" h="595987">
                  <a:moveTo>
                    <a:pt x="234435" y="93066"/>
                  </a:moveTo>
                  <a:lnTo>
                    <a:pt x="254362" y="92220"/>
                  </a:lnTo>
                  <a:lnTo>
                    <a:pt x="273077" y="86136"/>
                  </a:lnTo>
                  <a:lnTo>
                    <a:pt x="304533" y="64898"/>
                  </a:lnTo>
                  <a:lnTo>
                    <a:pt x="311591" y="56275"/>
                  </a:lnTo>
                  <a:lnTo>
                    <a:pt x="315293" y="46799"/>
                  </a:lnTo>
                  <a:lnTo>
                    <a:pt x="316281" y="41901"/>
                  </a:lnTo>
                  <a:lnTo>
                    <a:pt x="315245" y="36943"/>
                  </a:lnTo>
                  <a:lnTo>
                    <a:pt x="309579" y="26918"/>
                  </a:lnTo>
                  <a:lnTo>
                    <a:pt x="292824" y="11754"/>
                  </a:lnTo>
                  <a:lnTo>
                    <a:pt x="267728" y="582"/>
                  </a:lnTo>
                  <a:lnTo>
                    <a:pt x="234799" y="0"/>
                  </a:lnTo>
                  <a:lnTo>
                    <a:pt x="198230" y="9235"/>
                  </a:lnTo>
                  <a:lnTo>
                    <a:pt x="170931" y="20248"/>
                  </a:lnTo>
                  <a:lnTo>
                    <a:pt x="142711" y="35302"/>
                  </a:lnTo>
                  <a:lnTo>
                    <a:pt x="116058" y="56104"/>
                  </a:lnTo>
                  <a:lnTo>
                    <a:pt x="92359" y="83976"/>
                  </a:lnTo>
                  <a:lnTo>
                    <a:pt x="71384" y="116966"/>
                  </a:lnTo>
                  <a:lnTo>
                    <a:pt x="53595" y="154206"/>
                  </a:lnTo>
                  <a:lnTo>
                    <a:pt x="45295" y="175313"/>
                  </a:lnTo>
                  <a:lnTo>
                    <a:pt x="37221" y="197850"/>
                  </a:lnTo>
                  <a:lnTo>
                    <a:pt x="29299" y="221342"/>
                  </a:lnTo>
                  <a:lnTo>
                    <a:pt x="23171" y="245470"/>
                  </a:lnTo>
                  <a:lnTo>
                    <a:pt x="18239" y="270022"/>
                  </a:lnTo>
                  <a:lnTo>
                    <a:pt x="14104" y="294857"/>
                  </a:lnTo>
                  <a:lnTo>
                    <a:pt x="10501" y="319880"/>
                  </a:lnTo>
                  <a:lnTo>
                    <a:pt x="7253" y="345029"/>
                  </a:lnTo>
                  <a:lnTo>
                    <a:pt x="4240" y="370261"/>
                  </a:lnTo>
                  <a:lnTo>
                    <a:pt x="2231" y="393856"/>
                  </a:lnTo>
                  <a:lnTo>
                    <a:pt x="893" y="416359"/>
                  </a:lnTo>
                  <a:lnTo>
                    <a:pt x="0" y="438135"/>
                  </a:lnTo>
                  <a:lnTo>
                    <a:pt x="252" y="458579"/>
                  </a:lnTo>
                  <a:lnTo>
                    <a:pt x="1267" y="478134"/>
                  </a:lnTo>
                  <a:lnTo>
                    <a:pt x="3805" y="513128"/>
                  </a:lnTo>
                  <a:lnTo>
                    <a:pt x="6081" y="551021"/>
                  </a:lnTo>
                  <a:lnTo>
                    <a:pt x="9613" y="570075"/>
                  </a:lnTo>
                  <a:lnTo>
                    <a:pt x="16263" y="582495"/>
                  </a:lnTo>
                  <a:lnTo>
                    <a:pt x="28695" y="59598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4" name="SMARTInkShape-58"/>
            <p:cNvSpPr/>
            <p:nvPr/>
          </p:nvSpPr>
          <p:spPr>
            <a:xfrm>
              <a:off x="7025640" y="4115644"/>
              <a:ext cx="804459" cy="309100"/>
            </a:xfrm>
            <a:custGeom>
              <a:avLst/>
              <a:gdLst/>
              <a:ahLst/>
              <a:cxnLst/>
              <a:rect l="0" t="0" r="0" b="0"/>
              <a:pathLst>
                <a:path w="804459" h="309100">
                  <a:moveTo>
                    <a:pt x="0" y="105836"/>
                  </a:moveTo>
                  <a:lnTo>
                    <a:pt x="19927" y="104989"/>
                  </a:lnTo>
                  <a:lnTo>
                    <a:pt x="51161" y="97547"/>
                  </a:lnTo>
                  <a:lnTo>
                    <a:pt x="87689" y="88140"/>
                  </a:lnTo>
                  <a:lnTo>
                    <a:pt x="116020" y="80191"/>
                  </a:lnTo>
                  <a:lnTo>
                    <a:pt x="145545" y="73836"/>
                  </a:lnTo>
                  <a:lnTo>
                    <a:pt x="177858" y="65931"/>
                  </a:lnTo>
                  <a:lnTo>
                    <a:pt x="210281" y="58468"/>
                  </a:lnTo>
                  <a:lnTo>
                    <a:pt x="238803" y="55150"/>
                  </a:lnTo>
                  <a:lnTo>
                    <a:pt x="265590" y="55934"/>
                  </a:lnTo>
                  <a:lnTo>
                    <a:pt x="302213" y="63392"/>
                  </a:lnTo>
                  <a:lnTo>
                    <a:pt x="323124" y="73425"/>
                  </a:lnTo>
                  <a:lnTo>
                    <a:pt x="348329" y="98115"/>
                  </a:lnTo>
                  <a:lnTo>
                    <a:pt x="366052" y="128572"/>
                  </a:lnTo>
                  <a:lnTo>
                    <a:pt x="373792" y="154888"/>
                  </a:lnTo>
                  <a:lnTo>
                    <a:pt x="380054" y="181259"/>
                  </a:lnTo>
                  <a:lnTo>
                    <a:pt x="384813" y="207091"/>
                  </a:lnTo>
                  <a:lnTo>
                    <a:pt x="387492" y="243741"/>
                  </a:lnTo>
                  <a:lnTo>
                    <a:pt x="386139" y="279738"/>
                  </a:lnTo>
                  <a:lnTo>
                    <a:pt x="381300" y="309099"/>
                  </a:lnTo>
                  <a:lnTo>
                    <a:pt x="380354" y="309078"/>
                  </a:lnTo>
                  <a:lnTo>
                    <a:pt x="377044" y="306797"/>
                  </a:lnTo>
                  <a:lnTo>
                    <a:pt x="375009" y="300703"/>
                  </a:lnTo>
                  <a:lnTo>
                    <a:pt x="368357" y="264267"/>
                  </a:lnTo>
                  <a:lnTo>
                    <a:pt x="366914" y="238903"/>
                  </a:lnTo>
                  <a:lnTo>
                    <a:pt x="364015" y="210697"/>
                  </a:lnTo>
                  <a:lnTo>
                    <a:pt x="361598" y="181228"/>
                  </a:lnTo>
                  <a:lnTo>
                    <a:pt x="363345" y="151196"/>
                  </a:lnTo>
                  <a:lnTo>
                    <a:pt x="371460" y="123174"/>
                  </a:lnTo>
                  <a:lnTo>
                    <a:pt x="392568" y="85855"/>
                  </a:lnTo>
                  <a:lnTo>
                    <a:pt x="422528" y="55607"/>
                  </a:lnTo>
                  <a:lnTo>
                    <a:pt x="458216" y="32815"/>
                  </a:lnTo>
                  <a:lnTo>
                    <a:pt x="493343" y="15338"/>
                  </a:lnTo>
                  <a:lnTo>
                    <a:pt x="515597" y="6348"/>
                  </a:lnTo>
                  <a:lnTo>
                    <a:pt x="550232" y="1287"/>
                  </a:lnTo>
                  <a:lnTo>
                    <a:pt x="568821" y="103"/>
                  </a:lnTo>
                  <a:lnTo>
                    <a:pt x="575641" y="1481"/>
                  </a:lnTo>
                  <a:lnTo>
                    <a:pt x="585476" y="7527"/>
                  </a:lnTo>
                  <a:lnTo>
                    <a:pt x="595773" y="20451"/>
                  </a:lnTo>
                  <a:lnTo>
                    <a:pt x="594706" y="36842"/>
                  </a:lnTo>
                  <a:lnTo>
                    <a:pt x="584585" y="69871"/>
                  </a:lnTo>
                  <a:lnTo>
                    <a:pt x="575622" y="94932"/>
                  </a:lnTo>
                  <a:lnTo>
                    <a:pt x="565994" y="123003"/>
                  </a:lnTo>
                  <a:lnTo>
                    <a:pt x="558329" y="150155"/>
                  </a:lnTo>
                  <a:lnTo>
                    <a:pt x="552945" y="176333"/>
                  </a:lnTo>
                  <a:lnTo>
                    <a:pt x="550763" y="213178"/>
                  </a:lnTo>
                  <a:lnTo>
                    <a:pt x="555948" y="240935"/>
                  </a:lnTo>
                  <a:lnTo>
                    <a:pt x="563460" y="257320"/>
                  </a:lnTo>
                  <a:lnTo>
                    <a:pt x="576957" y="270811"/>
                  </a:lnTo>
                  <a:lnTo>
                    <a:pt x="603597" y="285668"/>
                  </a:lnTo>
                  <a:lnTo>
                    <a:pt x="632940" y="293175"/>
                  </a:lnTo>
                  <a:lnTo>
                    <a:pt x="665340" y="293142"/>
                  </a:lnTo>
                  <a:lnTo>
                    <a:pt x="701750" y="287769"/>
                  </a:lnTo>
                  <a:lnTo>
                    <a:pt x="725909" y="281522"/>
                  </a:lnTo>
                  <a:lnTo>
                    <a:pt x="757704" y="262878"/>
                  </a:lnTo>
                  <a:lnTo>
                    <a:pt x="789373" y="226666"/>
                  </a:lnTo>
                  <a:lnTo>
                    <a:pt x="799566" y="206105"/>
                  </a:lnTo>
                  <a:lnTo>
                    <a:pt x="804458" y="170729"/>
                  </a:lnTo>
                  <a:lnTo>
                    <a:pt x="800074" y="133437"/>
                  </a:lnTo>
                  <a:lnTo>
                    <a:pt x="786734" y="96422"/>
                  </a:lnTo>
                  <a:lnTo>
                    <a:pt x="762085" y="65323"/>
                  </a:lnTo>
                  <a:lnTo>
                    <a:pt x="732486" y="43784"/>
                  </a:lnTo>
                  <a:lnTo>
                    <a:pt x="697281" y="23386"/>
                  </a:lnTo>
                  <a:lnTo>
                    <a:pt x="660885" y="12073"/>
                  </a:lnTo>
                  <a:lnTo>
                    <a:pt x="629970" y="7499"/>
                  </a:lnTo>
                  <a:lnTo>
                    <a:pt x="606000" y="422"/>
                  </a:lnTo>
                  <a:lnTo>
                    <a:pt x="606354" y="0"/>
                  </a:lnTo>
                  <a:lnTo>
                    <a:pt x="642070" y="77"/>
                  </a:lnTo>
                  <a:lnTo>
                    <a:pt x="667211" y="3234"/>
                  </a:lnTo>
                  <a:lnTo>
                    <a:pt x="693060" y="5202"/>
                  </a:lnTo>
                  <a:lnTo>
                    <a:pt x="729156" y="6309"/>
                  </a:lnTo>
                  <a:lnTo>
                    <a:pt x="762000" y="677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5" name="SMARTInkShape-59"/>
            <p:cNvSpPr/>
            <p:nvPr/>
          </p:nvSpPr>
          <p:spPr>
            <a:xfrm>
              <a:off x="7686388" y="4062202"/>
              <a:ext cx="1019054" cy="674718"/>
            </a:xfrm>
            <a:custGeom>
              <a:avLst/>
              <a:gdLst/>
              <a:ahLst/>
              <a:cxnLst/>
              <a:rect l="0" t="0" r="0" b="0"/>
              <a:pathLst>
                <a:path w="1019054" h="674718">
                  <a:moveTo>
                    <a:pt x="383192" y="67838"/>
                  </a:moveTo>
                  <a:lnTo>
                    <a:pt x="390969" y="66992"/>
                  </a:lnTo>
                  <a:lnTo>
                    <a:pt x="414226" y="61277"/>
                  </a:lnTo>
                  <a:lnTo>
                    <a:pt x="415735" y="60077"/>
                  </a:lnTo>
                  <a:lnTo>
                    <a:pt x="415893" y="58431"/>
                  </a:lnTo>
                  <a:lnTo>
                    <a:pt x="415153" y="56487"/>
                  </a:lnTo>
                  <a:lnTo>
                    <a:pt x="406020" y="49705"/>
                  </a:lnTo>
                  <a:lnTo>
                    <a:pt x="374751" y="45912"/>
                  </a:lnTo>
                  <a:lnTo>
                    <a:pt x="339956" y="46101"/>
                  </a:lnTo>
                  <a:lnTo>
                    <a:pt x="312329" y="49146"/>
                  </a:lnTo>
                  <a:lnTo>
                    <a:pt x="280861" y="55580"/>
                  </a:lnTo>
                  <a:lnTo>
                    <a:pt x="247965" y="65776"/>
                  </a:lnTo>
                  <a:lnTo>
                    <a:pt x="216412" y="81598"/>
                  </a:lnTo>
                  <a:lnTo>
                    <a:pt x="187712" y="102176"/>
                  </a:lnTo>
                  <a:lnTo>
                    <a:pt x="150012" y="135304"/>
                  </a:lnTo>
                  <a:lnTo>
                    <a:pt x="121908" y="166568"/>
                  </a:lnTo>
                  <a:lnTo>
                    <a:pt x="111279" y="186224"/>
                  </a:lnTo>
                  <a:lnTo>
                    <a:pt x="109377" y="203428"/>
                  </a:lnTo>
                  <a:lnTo>
                    <a:pt x="113612" y="217283"/>
                  </a:lnTo>
                  <a:lnTo>
                    <a:pt x="117112" y="223348"/>
                  </a:lnTo>
                  <a:lnTo>
                    <a:pt x="122832" y="227392"/>
                  </a:lnTo>
                  <a:lnTo>
                    <a:pt x="138219" y="231884"/>
                  </a:lnTo>
                  <a:lnTo>
                    <a:pt x="169967" y="230368"/>
                  </a:lnTo>
                  <a:lnTo>
                    <a:pt x="206185" y="216466"/>
                  </a:lnTo>
                  <a:lnTo>
                    <a:pt x="243727" y="196261"/>
                  </a:lnTo>
                  <a:lnTo>
                    <a:pt x="277617" y="170142"/>
                  </a:lnTo>
                  <a:lnTo>
                    <a:pt x="309106" y="140953"/>
                  </a:lnTo>
                  <a:lnTo>
                    <a:pt x="335842" y="106811"/>
                  </a:lnTo>
                  <a:lnTo>
                    <a:pt x="355803" y="73929"/>
                  </a:lnTo>
                  <a:lnTo>
                    <a:pt x="372384" y="41087"/>
                  </a:lnTo>
                  <a:lnTo>
                    <a:pt x="374942" y="31980"/>
                  </a:lnTo>
                  <a:lnTo>
                    <a:pt x="360865" y="65798"/>
                  </a:lnTo>
                  <a:lnTo>
                    <a:pt x="351820" y="91202"/>
                  </a:lnTo>
                  <a:lnTo>
                    <a:pt x="342155" y="123942"/>
                  </a:lnTo>
                  <a:lnTo>
                    <a:pt x="337208" y="143341"/>
                  </a:lnTo>
                  <a:lnTo>
                    <a:pt x="332216" y="163893"/>
                  </a:lnTo>
                  <a:lnTo>
                    <a:pt x="327194" y="185215"/>
                  </a:lnTo>
                  <a:lnTo>
                    <a:pt x="322154" y="207049"/>
                  </a:lnTo>
                  <a:lnTo>
                    <a:pt x="317099" y="229225"/>
                  </a:lnTo>
                  <a:lnTo>
                    <a:pt x="311190" y="253323"/>
                  </a:lnTo>
                  <a:lnTo>
                    <a:pt x="304711" y="278701"/>
                  </a:lnTo>
                  <a:lnTo>
                    <a:pt x="297851" y="304933"/>
                  </a:lnTo>
                  <a:lnTo>
                    <a:pt x="291585" y="331735"/>
                  </a:lnTo>
                  <a:lnTo>
                    <a:pt x="285713" y="358916"/>
                  </a:lnTo>
                  <a:lnTo>
                    <a:pt x="280106" y="386350"/>
                  </a:lnTo>
                  <a:lnTo>
                    <a:pt x="275521" y="412259"/>
                  </a:lnTo>
                  <a:lnTo>
                    <a:pt x="271619" y="437152"/>
                  </a:lnTo>
                  <a:lnTo>
                    <a:pt x="268169" y="461367"/>
                  </a:lnTo>
                  <a:lnTo>
                    <a:pt x="263330" y="483437"/>
                  </a:lnTo>
                  <a:lnTo>
                    <a:pt x="257564" y="504077"/>
                  </a:lnTo>
                  <a:lnTo>
                    <a:pt x="245231" y="541969"/>
                  </a:lnTo>
                  <a:lnTo>
                    <a:pt x="234105" y="575743"/>
                  </a:lnTo>
                  <a:lnTo>
                    <a:pt x="221256" y="605429"/>
                  </a:lnTo>
                  <a:lnTo>
                    <a:pt x="199745" y="641426"/>
                  </a:lnTo>
                  <a:lnTo>
                    <a:pt x="183973" y="658046"/>
                  </a:lnTo>
                  <a:lnTo>
                    <a:pt x="165674" y="668255"/>
                  </a:lnTo>
                  <a:lnTo>
                    <a:pt x="140378" y="674717"/>
                  </a:lnTo>
                  <a:lnTo>
                    <a:pt x="112750" y="672587"/>
                  </a:lnTo>
                  <a:lnTo>
                    <a:pt x="95356" y="664275"/>
                  </a:lnTo>
                  <a:lnTo>
                    <a:pt x="59447" y="634198"/>
                  </a:lnTo>
                  <a:lnTo>
                    <a:pt x="33832" y="597458"/>
                  </a:lnTo>
                  <a:lnTo>
                    <a:pt x="20205" y="564562"/>
                  </a:lnTo>
                  <a:lnTo>
                    <a:pt x="14201" y="546307"/>
                  </a:lnTo>
                  <a:lnTo>
                    <a:pt x="9352" y="525671"/>
                  </a:lnTo>
                  <a:lnTo>
                    <a:pt x="5271" y="503446"/>
                  </a:lnTo>
                  <a:lnTo>
                    <a:pt x="1705" y="480164"/>
                  </a:lnTo>
                  <a:lnTo>
                    <a:pt x="174" y="456175"/>
                  </a:lnTo>
                  <a:lnTo>
                    <a:pt x="0" y="431716"/>
                  </a:lnTo>
                  <a:lnTo>
                    <a:pt x="730" y="406943"/>
                  </a:lnTo>
                  <a:lnTo>
                    <a:pt x="2911" y="381962"/>
                  </a:lnTo>
                  <a:lnTo>
                    <a:pt x="6058" y="356840"/>
                  </a:lnTo>
                  <a:lnTo>
                    <a:pt x="9849" y="331626"/>
                  </a:lnTo>
                  <a:lnTo>
                    <a:pt x="15764" y="306350"/>
                  </a:lnTo>
                  <a:lnTo>
                    <a:pt x="23093" y="281033"/>
                  </a:lnTo>
                  <a:lnTo>
                    <a:pt x="31366" y="255688"/>
                  </a:lnTo>
                  <a:lnTo>
                    <a:pt x="41962" y="232018"/>
                  </a:lnTo>
                  <a:lnTo>
                    <a:pt x="54105" y="209465"/>
                  </a:lnTo>
                  <a:lnTo>
                    <a:pt x="67281" y="187656"/>
                  </a:lnTo>
                  <a:lnTo>
                    <a:pt x="82837" y="167189"/>
                  </a:lnTo>
                  <a:lnTo>
                    <a:pt x="99982" y="147619"/>
                  </a:lnTo>
                  <a:lnTo>
                    <a:pt x="136248" y="111763"/>
                  </a:lnTo>
                  <a:lnTo>
                    <a:pt x="172121" y="81716"/>
                  </a:lnTo>
                  <a:lnTo>
                    <a:pt x="191678" y="69470"/>
                  </a:lnTo>
                  <a:lnTo>
                    <a:pt x="212335" y="58765"/>
                  </a:lnTo>
                  <a:lnTo>
                    <a:pt x="233728" y="49090"/>
                  </a:lnTo>
                  <a:lnTo>
                    <a:pt x="254763" y="40099"/>
                  </a:lnTo>
                  <a:lnTo>
                    <a:pt x="275559" y="31566"/>
                  </a:lnTo>
                  <a:lnTo>
                    <a:pt x="296198" y="23337"/>
                  </a:lnTo>
                  <a:lnTo>
                    <a:pt x="315882" y="17003"/>
                  </a:lnTo>
                  <a:lnTo>
                    <a:pt x="353558" y="7709"/>
                  </a:lnTo>
                  <a:lnTo>
                    <a:pt x="372750" y="4892"/>
                  </a:lnTo>
                  <a:lnTo>
                    <a:pt x="392317" y="3014"/>
                  </a:lnTo>
                  <a:lnTo>
                    <a:pt x="412136" y="1762"/>
                  </a:lnTo>
                  <a:lnTo>
                    <a:pt x="432121" y="928"/>
                  </a:lnTo>
                  <a:lnTo>
                    <a:pt x="452218" y="371"/>
                  </a:lnTo>
                  <a:lnTo>
                    <a:pt x="472389" y="0"/>
                  </a:lnTo>
                  <a:lnTo>
                    <a:pt x="492610" y="599"/>
                  </a:lnTo>
                  <a:lnTo>
                    <a:pt x="512864" y="1846"/>
                  </a:lnTo>
                  <a:lnTo>
                    <a:pt x="533140" y="3523"/>
                  </a:lnTo>
                  <a:lnTo>
                    <a:pt x="552584" y="5488"/>
                  </a:lnTo>
                  <a:lnTo>
                    <a:pt x="589994" y="9929"/>
                  </a:lnTo>
                  <a:lnTo>
                    <a:pt x="609112" y="13145"/>
                  </a:lnTo>
                  <a:lnTo>
                    <a:pt x="628632" y="16983"/>
                  </a:lnTo>
                  <a:lnTo>
                    <a:pt x="648420" y="21235"/>
                  </a:lnTo>
                  <a:lnTo>
                    <a:pt x="669231" y="25762"/>
                  </a:lnTo>
                  <a:lnTo>
                    <a:pt x="690724" y="30474"/>
                  </a:lnTo>
                  <a:lnTo>
                    <a:pt x="712673" y="35309"/>
                  </a:lnTo>
                  <a:lnTo>
                    <a:pt x="734079" y="41072"/>
                  </a:lnTo>
                  <a:lnTo>
                    <a:pt x="755124" y="47454"/>
                  </a:lnTo>
                  <a:lnTo>
                    <a:pt x="775926" y="54249"/>
                  </a:lnTo>
                  <a:lnTo>
                    <a:pt x="796569" y="60472"/>
                  </a:lnTo>
                  <a:lnTo>
                    <a:pt x="817103" y="66314"/>
                  </a:lnTo>
                  <a:lnTo>
                    <a:pt x="837565" y="71902"/>
                  </a:lnTo>
                  <a:lnTo>
                    <a:pt x="857134" y="78167"/>
                  </a:lnTo>
                  <a:lnTo>
                    <a:pt x="894683" y="91902"/>
                  </a:lnTo>
                  <a:lnTo>
                    <a:pt x="928868" y="106473"/>
                  </a:lnTo>
                  <a:lnTo>
                    <a:pt x="959302" y="121416"/>
                  </a:lnTo>
                  <a:lnTo>
                    <a:pt x="993782" y="144109"/>
                  </a:lnTo>
                  <a:lnTo>
                    <a:pt x="1013782" y="166072"/>
                  </a:lnTo>
                  <a:lnTo>
                    <a:pt x="1019053" y="178102"/>
                  </a:lnTo>
                  <a:lnTo>
                    <a:pt x="1018767" y="184527"/>
                  </a:lnTo>
                  <a:lnTo>
                    <a:pt x="1013933" y="198440"/>
                  </a:lnTo>
                  <a:lnTo>
                    <a:pt x="1001624" y="210832"/>
                  </a:lnTo>
                  <a:lnTo>
                    <a:pt x="982323" y="221985"/>
                  </a:lnTo>
                  <a:lnTo>
                    <a:pt x="953991" y="232585"/>
                  </a:lnTo>
                  <a:lnTo>
                    <a:pt x="921642" y="242941"/>
                  </a:lnTo>
                  <a:lnTo>
                    <a:pt x="884969" y="252342"/>
                  </a:lnTo>
                  <a:lnTo>
                    <a:pt x="863337" y="256034"/>
                  </a:lnTo>
                  <a:lnTo>
                    <a:pt x="840450" y="259342"/>
                  </a:lnTo>
                  <a:lnTo>
                    <a:pt x="816724" y="263241"/>
                  </a:lnTo>
                  <a:lnTo>
                    <a:pt x="792439" y="267533"/>
                  </a:lnTo>
                  <a:lnTo>
                    <a:pt x="767784" y="272088"/>
                  </a:lnTo>
                  <a:lnTo>
                    <a:pt x="742880" y="276818"/>
                  </a:lnTo>
                  <a:lnTo>
                    <a:pt x="717811" y="281665"/>
                  </a:lnTo>
                  <a:lnTo>
                    <a:pt x="692631" y="286589"/>
                  </a:lnTo>
                  <a:lnTo>
                    <a:pt x="668225" y="290719"/>
                  </a:lnTo>
                  <a:lnTo>
                    <a:pt x="644335" y="294319"/>
                  </a:lnTo>
                  <a:lnTo>
                    <a:pt x="620787" y="297565"/>
                  </a:lnTo>
                  <a:lnTo>
                    <a:pt x="598316" y="300575"/>
                  </a:lnTo>
                  <a:lnTo>
                    <a:pt x="576560" y="303430"/>
                  </a:lnTo>
                  <a:lnTo>
                    <a:pt x="555285" y="306179"/>
                  </a:lnTo>
                  <a:lnTo>
                    <a:pt x="518098" y="309234"/>
                  </a:lnTo>
                  <a:lnTo>
                    <a:pt x="487177" y="309745"/>
                  </a:lnTo>
                  <a:lnTo>
                    <a:pt x="464966" y="307150"/>
                  </a:lnTo>
                  <a:lnTo>
                    <a:pt x="451144" y="300917"/>
                  </a:lnTo>
                  <a:lnTo>
                    <a:pt x="446274" y="296884"/>
                  </a:lnTo>
                  <a:lnTo>
                    <a:pt x="444720" y="291655"/>
                  </a:lnTo>
                  <a:lnTo>
                    <a:pt x="447508" y="279072"/>
                  </a:lnTo>
                  <a:lnTo>
                    <a:pt x="462644" y="249618"/>
                  </a:lnTo>
                  <a:lnTo>
                    <a:pt x="482851" y="223983"/>
                  </a:lnTo>
                  <a:lnTo>
                    <a:pt x="510457" y="194808"/>
                  </a:lnTo>
                  <a:lnTo>
                    <a:pt x="545306" y="162087"/>
                  </a:lnTo>
                  <a:lnTo>
                    <a:pt x="564929" y="145064"/>
                  </a:lnTo>
                  <a:lnTo>
                    <a:pt x="585630" y="127789"/>
                  </a:lnTo>
                  <a:lnTo>
                    <a:pt x="607051" y="110345"/>
                  </a:lnTo>
                  <a:lnTo>
                    <a:pt x="629797" y="95330"/>
                  </a:lnTo>
                  <a:lnTo>
                    <a:pt x="653430" y="81933"/>
                  </a:lnTo>
                  <a:lnTo>
                    <a:pt x="677651" y="69614"/>
                  </a:lnTo>
                  <a:lnTo>
                    <a:pt x="702264" y="58862"/>
                  </a:lnTo>
                  <a:lnTo>
                    <a:pt x="727140" y="49154"/>
                  </a:lnTo>
                  <a:lnTo>
                    <a:pt x="752191" y="40142"/>
                  </a:lnTo>
                  <a:lnTo>
                    <a:pt x="774818" y="33287"/>
                  </a:lnTo>
                  <a:lnTo>
                    <a:pt x="795829" y="27871"/>
                  </a:lnTo>
                  <a:lnTo>
                    <a:pt x="833287" y="20441"/>
                  </a:lnTo>
                  <a:lnTo>
                    <a:pt x="864045" y="17140"/>
                  </a:lnTo>
                  <a:lnTo>
                    <a:pt x="893732" y="1449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2" name="SMARTInkShape-Group16"/>
          <p:cNvGrpSpPr/>
          <p:nvPr/>
        </p:nvGrpSpPr>
        <p:grpSpPr>
          <a:xfrm>
            <a:off x="4701540" y="4457700"/>
            <a:ext cx="1965961" cy="825369"/>
            <a:chOff x="4701540" y="4457700"/>
            <a:chExt cx="1965961" cy="825369"/>
          </a:xfrm>
        </p:grpSpPr>
        <p:sp>
          <p:nvSpPr>
            <p:cNvPr id="77" name="SMARTInkShape-60"/>
            <p:cNvSpPr/>
            <p:nvPr/>
          </p:nvSpPr>
          <p:spPr>
            <a:xfrm>
              <a:off x="4701540" y="4603504"/>
              <a:ext cx="487681" cy="401500"/>
            </a:xfrm>
            <a:custGeom>
              <a:avLst/>
              <a:gdLst/>
              <a:ahLst/>
              <a:cxnLst/>
              <a:rect l="0" t="0" r="0" b="0"/>
              <a:pathLst>
                <a:path w="487681" h="401500">
                  <a:moveTo>
                    <a:pt x="0" y="105656"/>
                  </a:moveTo>
                  <a:lnTo>
                    <a:pt x="4044" y="113746"/>
                  </a:lnTo>
                  <a:lnTo>
                    <a:pt x="7149" y="147079"/>
                  </a:lnTo>
                  <a:lnTo>
                    <a:pt x="9738" y="179737"/>
                  </a:lnTo>
                  <a:lnTo>
                    <a:pt x="12795" y="206314"/>
                  </a:lnTo>
                  <a:lnTo>
                    <a:pt x="14153" y="232237"/>
                  </a:lnTo>
                  <a:lnTo>
                    <a:pt x="17015" y="260128"/>
                  </a:lnTo>
                  <a:lnTo>
                    <a:pt x="20262" y="287764"/>
                  </a:lnTo>
                  <a:lnTo>
                    <a:pt x="22936" y="321515"/>
                  </a:lnTo>
                  <a:lnTo>
                    <a:pt x="30997" y="353847"/>
                  </a:lnTo>
                  <a:lnTo>
                    <a:pt x="38253" y="369130"/>
                  </a:lnTo>
                  <a:lnTo>
                    <a:pt x="40742" y="372745"/>
                  </a:lnTo>
                  <a:lnTo>
                    <a:pt x="44094" y="374309"/>
                  </a:lnTo>
                  <a:lnTo>
                    <a:pt x="52335" y="373788"/>
                  </a:lnTo>
                  <a:lnTo>
                    <a:pt x="66495" y="364689"/>
                  </a:lnTo>
                  <a:lnTo>
                    <a:pt x="81415" y="351270"/>
                  </a:lnTo>
                  <a:lnTo>
                    <a:pt x="95544" y="320244"/>
                  </a:lnTo>
                  <a:lnTo>
                    <a:pt x="109091" y="285123"/>
                  </a:lnTo>
                  <a:lnTo>
                    <a:pt x="113842" y="267774"/>
                  </a:lnTo>
                  <a:lnTo>
                    <a:pt x="113995" y="267921"/>
                  </a:lnTo>
                  <a:lnTo>
                    <a:pt x="114259" y="280511"/>
                  </a:lnTo>
                  <a:lnTo>
                    <a:pt x="108264" y="312346"/>
                  </a:lnTo>
                  <a:lnTo>
                    <a:pt x="108230" y="327059"/>
                  </a:lnTo>
                  <a:lnTo>
                    <a:pt x="117378" y="364792"/>
                  </a:lnTo>
                  <a:lnTo>
                    <a:pt x="128664" y="387613"/>
                  </a:lnTo>
                  <a:lnTo>
                    <a:pt x="135642" y="396070"/>
                  </a:lnTo>
                  <a:lnTo>
                    <a:pt x="138687" y="398326"/>
                  </a:lnTo>
                  <a:lnTo>
                    <a:pt x="146588" y="400831"/>
                  </a:lnTo>
                  <a:lnTo>
                    <a:pt x="151065" y="401499"/>
                  </a:lnTo>
                  <a:lnTo>
                    <a:pt x="160555" y="397727"/>
                  </a:lnTo>
                  <a:lnTo>
                    <a:pt x="180446" y="381507"/>
                  </a:lnTo>
                  <a:lnTo>
                    <a:pt x="191566" y="358887"/>
                  </a:lnTo>
                  <a:lnTo>
                    <a:pt x="200224" y="330736"/>
                  </a:lnTo>
                  <a:lnTo>
                    <a:pt x="208151" y="292856"/>
                  </a:lnTo>
                  <a:lnTo>
                    <a:pt x="211045" y="264209"/>
                  </a:lnTo>
                  <a:lnTo>
                    <a:pt x="210638" y="233697"/>
                  </a:lnTo>
                  <a:lnTo>
                    <a:pt x="204812" y="200381"/>
                  </a:lnTo>
                  <a:lnTo>
                    <a:pt x="198836" y="165818"/>
                  </a:lnTo>
                  <a:lnTo>
                    <a:pt x="193358" y="131548"/>
                  </a:lnTo>
                  <a:lnTo>
                    <a:pt x="188101" y="99384"/>
                  </a:lnTo>
                  <a:lnTo>
                    <a:pt x="182943" y="70412"/>
                  </a:lnTo>
                  <a:lnTo>
                    <a:pt x="177536" y="37076"/>
                  </a:lnTo>
                  <a:lnTo>
                    <a:pt x="173677" y="16473"/>
                  </a:lnTo>
                  <a:lnTo>
                    <a:pt x="171169" y="6753"/>
                  </a:lnTo>
                  <a:lnTo>
                    <a:pt x="171687" y="4160"/>
                  </a:lnTo>
                  <a:lnTo>
                    <a:pt x="172878" y="2432"/>
                  </a:lnTo>
                  <a:lnTo>
                    <a:pt x="174519" y="1280"/>
                  </a:lnTo>
                  <a:lnTo>
                    <a:pt x="178599" y="0"/>
                  </a:lnTo>
                  <a:lnTo>
                    <a:pt x="180872" y="1352"/>
                  </a:lnTo>
                  <a:lnTo>
                    <a:pt x="201711" y="31960"/>
                  </a:lnTo>
                  <a:lnTo>
                    <a:pt x="216211" y="60585"/>
                  </a:lnTo>
                  <a:lnTo>
                    <a:pt x="226198" y="86470"/>
                  </a:lnTo>
                  <a:lnTo>
                    <a:pt x="236281" y="117167"/>
                  </a:lnTo>
                  <a:lnTo>
                    <a:pt x="247254" y="150566"/>
                  </a:lnTo>
                  <a:lnTo>
                    <a:pt x="260597" y="185164"/>
                  </a:lnTo>
                  <a:lnTo>
                    <a:pt x="270479" y="220298"/>
                  </a:lnTo>
                  <a:lnTo>
                    <a:pt x="278539" y="254821"/>
                  </a:lnTo>
                  <a:lnTo>
                    <a:pt x="287766" y="287099"/>
                  </a:lnTo>
                  <a:lnTo>
                    <a:pt x="295254" y="313861"/>
                  </a:lnTo>
                  <a:lnTo>
                    <a:pt x="304229" y="345711"/>
                  </a:lnTo>
                  <a:lnTo>
                    <a:pt x="311341" y="380167"/>
                  </a:lnTo>
                  <a:lnTo>
                    <a:pt x="312278" y="393067"/>
                  </a:lnTo>
                  <a:lnTo>
                    <a:pt x="312325" y="392937"/>
                  </a:lnTo>
                  <a:lnTo>
                    <a:pt x="312416" y="358551"/>
                  </a:lnTo>
                  <a:lnTo>
                    <a:pt x="312419" y="326591"/>
                  </a:lnTo>
                  <a:lnTo>
                    <a:pt x="312420" y="290310"/>
                  </a:lnTo>
                  <a:lnTo>
                    <a:pt x="320510" y="252749"/>
                  </a:lnTo>
                  <a:lnTo>
                    <a:pt x="329587" y="218854"/>
                  </a:lnTo>
                  <a:lnTo>
                    <a:pt x="341684" y="187362"/>
                  </a:lnTo>
                  <a:lnTo>
                    <a:pt x="360037" y="164672"/>
                  </a:lnTo>
                  <a:lnTo>
                    <a:pt x="374223" y="157286"/>
                  </a:lnTo>
                  <a:lnTo>
                    <a:pt x="399982" y="152544"/>
                  </a:lnTo>
                  <a:lnTo>
                    <a:pt x="416163" y="155767"/>
                  </a:lnTo>
                  <a:lnTo>
                    <a:pt x="424285" y="162076"/>
                  </a:lnTo>
                  <a:lnTo>
                    <a:pt x="430718" y="172218"/>
                  </a:lnTo>
                  <a:lnTo>
                    <a:pt x="438253" y="197815"/>
                  </a:lnTo>
                  <a:lnTo>
                    <a:pt x="440861" y="232681"/>
                  </a:lnTo>
                  <a:lnTo>
                    <a:pt x="441472" y="260325"/>
                  </a:lnTo>
                  <a:lnTo>
                    <a:pt x="441743" y="287287"/>
                  </a:lnTo>
                  <a:lnTo>
                    <a:pt x="441896" y="321750"/>
                  </a:lnTo>
                  <a:lnTo>
                    <a:pt x="441947" y="352106"/>
                  </a:lnTo>
                  <a:lnTo>
                    <a:pt x="443645" y="357162"/>
                  </a:lnTo>
                  <a:lnTo>
                    <a:pt x="450047" y="365039"/>
                  </a:lnTo>
                  <a:lnTo>
                    <a:pt x="454125" y="366631"/>
                  </a:lnTo>
                  <a:lnTo>
                    <a:pt x="463171" y="366143"/>
                  </a:lnTo>
                  <a:lnTo>
                    <a:pt x="470578" y="363103"/>
                  </a:lnTo>
                  <a:lnTo>
                    <a:pt x="487680" y="34949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8" name="SMARTInkShape-61"/>
            <p:cNvSpPr/>
            <p:nvPr/>
          </p:nvSpPr>
          <p:spPr>
            <a:xfrm>
              <a:off x="5318760" y="4665895"/>
              <a:ext cx="258048" cy="459334"/>
            </a:xfrm>
            <a:custGeom>
              <a:avLst/>
              <a:gdLst/>
              <a:ahLst/>
              <a:cxnLst/>
              <a:rect l="0" t="0" r="0" b="0"/>
              <a:pathLst>
                <a:path w="258048" h="459334">
                  <a:moveTo>
                    <a:pt x="0" y="73745"/>
                  </a:moveTo>
                  <a:lnTo>
                    <a:pt x="7306" y="73745"/>
                  </a:lnTo>
                  <a:lnTo>
                    <a:pt x="7602" y="106670"/>
                  </a:lnTo>
                  <a:lnTo>
                    <a:pt x="7614" y="134489"/>
                  </a:lnTo>
                  <a:lnTo>
                    <a:pt x="7618" y="169166"/>
                  </a:lnTo>
                  <a:lnTo>
                    <a:pt x="7620" y="205406"/>
                  </a:lnTo>
                  <a:lnTo>
                    <a:pt x="8467" y="236275"/>
                  </a:lnTo>
                  <a:lnTo>
                    <a:pt x="11665" y="250685"/>
                  </a:lnTo>
                  <a:lnTo>
                    <a:pt x="18167" y="260476"/>
                  </a:lnTo>
                  <a:lnTo>
                    <a:pt x="36138" y="273660"/>
                  </a:lnTo>
                  <a:lnTo>
                    <a:pt x="48234" y="274639"/>
                  </a:lnTo>
                  <a:lnTo>
                    <a:pt x="83372" y="269851"/>
                  </a:lnTo>
                  <a:lnTo>
                    <a:pt x="88601" y="267982"/>
                  </a:lnTo>
                  <a:lnTo>
                    <a:pt x="98928" y="268164"/>
                  </a:lnTo>
                  <a:lnTo>
                    <a:pt x="109161" y="271914"/>
                  </a:lnTo>
                  <a:lnTo>
                    <a:pt x="119353" y="279224"/>
                  </a:lnTo>
                  <a:lnTo>
                    <a:pt x="130567" y="296906"/>
                  </a:lnTo>
                  <a:lnTo>
                    <a:pt x="141095" y="327329"/>
                  </a:lnTo>
                  <a:lnTo>
                    <a:pt x="143688" y="359513"/>
                  </a:lnTo>
                  <a:lnTo>
                    <a:pt x="144457" y="390874"/>
                  </a:lnTo>
                  <a:lnTo>
                    <a:pt x="144716" y="427296"/>
                  </a:lnTo>
                  <a:lnTo>
                    <a:pt x="144777" y="459086"/>
                  </a:lnTo>
                  <a:lnTo>
                    <a:pt x="143931" y="459333"/>
                  </a:lnTo>
                  <a:lnTo>
                    <a:pt x="140734" y="457349"/>
                  </a:lnTo>
                  <a:lnTo>
                    <a:pt x="138748" y="451387"/>
                  </a:lnTo>
                  <a:lnTo>
                    <a:pt x="135372" y="438510"/>
                  </a:lnTo>
                  <a:lnTo>
                    <a:pt x="126647" y="410898"/>
                  </a:lnTo>
                  <a:lnTo>
                    <a:pt x="119275" y="374585"/>
                  </a:lnTo>
                  <a:lnTo>
                    <a:pt x="111996" y="344047"/>
                  </a:lnTo>
                  <a:lnTo>
                    <a:pt x="103962" y="309872"/>
                  </a:lnTo>
                  <a:lnTo>
                    <a:pt x="97569" y="272106"/>
                  </a:lnTo>
                  <a:lnTo>
                    <a:pt x="95527" y="251706"/>
                  </a:lnTo>
                  <a:lnTo>
                    <a:pt x="94164" y="230486"/>
                  </a:lnTo>
                  <a:lnTo>
                    <a:pt x="93256" y="208719"/>
                  </a:lnTo>
                  <a:lnTo>
                    <a:pt x="92651" y="187435"/>
                  </a:lnTo>
                  <a:lnTo>
                    <a:pt x="92248" y="166471"/>
                  </a:lnTo>
                  <a:lnTo>
                    <a:pt x="91978" y="145723"/>
                  </a:lnTo>
                  <a:lnTo>
                    <a:pt x="93937" y="109122"/>
                  </a:lnTo>
                  <a:lnTo>
                    <a:pt x="98476" y="76768"/>
                  </a:lnTo>
                  <a:lnTo>
                    <a:pt x="106138" y="48278"/>
                  </a:lnTo>
                  <a:lnTo>
                    <a:pt x="119704" y="28277"/>
                  </a:lnTo>
                  <a:lnTo>
                    <a:pt x="144124" y="9755"/>
                  </a:lnTo>
                  <a:lnTo>
                    <a:pt x="160575" y="2972"/>
                  </a:lnTo>
                  <a:lnTo>
                    <a:pt x="188031" y="0"/>
                  </a:lnTo>
                  <a:lnTo>
                    <a:pt x="212628" y="4952"/>
                  </a:lnTo>
                  <a:lnTo>
                    <a:pt x="241438" y="21366"/>
                  </a:lnTo>
                  <a:lnTo>
                    <a:pt x="247318" y="26126"/>
                  </a:lnTo>
                  <a:lnTo>
                    <a:pt x="253852" y="38188"/>
                  </a:lnTo>
                  <a:lnTo>
                    <a:pt x="258047" y="62582"/>
                  </a:lnTo>
                  <a:lnTo>
                    <a:pt x="254729" y="82573"/>
                  </a:lnTo>
                  <a:lnTo>
                    <a:pt x="244338" y="100538"/>
                  </a:lnTo>
                  <a:lnTo>
                    <a:pt x="226490" y="116586"/>
                  </a:lnTo>
                  <a:lnTo>
                    <a:pt x="196857" y="131094"/>
                  </a:lnTo>
                  <a:lnTo>
                    <a:pt x="161527" y="139856"/>
                  </a:lnTo>
                  <a:lnTo>
                    <a:pt x="145449" y="140381"/>
                  </a:lnTo>
                  <a:lnTo>
                    <a:pt x="114300" y="13470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9" name="SMARTInkShape-62"/>
            <p:cNvSpPr/>
            <p:nvPr/>
          </p:nvSpPr>
          <p:spPr>
            <a:xfrm>
              <a:off x="5589631" y="4688747"/>
              <a:ext cx="222213" cy="365292"/>
            </a:xfrm>
            <a:custGeom>
              <a:avLst/>
              <a:gdLst/>
              <a:ahLst/>
              <a:cxnLst/>
              <a:rect l="0" t="0" r="0" b="0"/>
              <a:pathLst>
                <a:path w="222213" h="365292">
                  <a:moveTo>
                    <a:pt x="41549" y="127093"/>
                  </a:moveTo>
                  <a:lnTo>
                    <a:pt x="45594" y="131137"/>
                  </a:lnTo>
                  <a:lnTo>
                    <a:pt x="50956" y="163625"/>
                  </a:lnTo>
                  <a:lnTo>
                    <a:pt x="57319" y="199724"/>
                  </a:lnTo>
                  <a:lnTo>
                    <a:pt x="61258" y="227107"/>
                  </a:lnTo>
                  <a:lnTo>
                    <a:pt x="63008" y="253388"/>
                  </a:lnTo>
                  <a:lnTo>
                    <a:pt x="61529" y="279179"/>
                  </a:lnTo>
                  <a:lnTo>
                    <a:pt x="55935" y="315242"/>
                  </a:lnTo>
                  <a:lnTo>
                    <a:pt x="50505" y="349678"/>
                  </a:lnTo>
                  <a:lnTo>
                    <a:pt x="47505" y="359511"/>
                  </a:lnTo>
                  <a:lnTo>
                    <a:pt x="45520" y="363318"/>
                  </a:lnTo>
                  <a:lnTo>
                    <a:pt x="43350" y="365010"/>
                  </a:lnTo>
                  <a:lnTo>
                    <a:pt x="41056" y="365291"/>
                  </a:lnTo>
                  <a:lnTo>
                    <a:pt x="36250" y="363346"/>
                  </a:lnTo>
                  <a:lnTo>
                    <a:pt x="31292" y="359658"/>
                  </a:lnTo>
                  <a:lnTo>
                    <a:pt x="23740" y="348778"/>
                  </a:lnTo>
                  <a:lnTo>
                    <a:pt x="18841" y="316916"/>
                  </a:lnTo>
                  <a:lnTo>
                    <a:pt x="12901" y="281174"/>
                  </a:lnTo>
                  <a:lnTo>
                    <a:pt x="8215" y="250325"/>
                  </a:lnTo>
                  <a:lnTo>
                    <a:pt x="3310" y="214601"/>
                  </a:lnTo>
                  <a:lnTo>
                    <a:pt x="0" y="176992"/>
                  </a:lnTo>
                  <a:lnTo>
                    <a:pt x="1352" y="140521"/>
                  </a:lnTo>
                  <a:lnTo>
                    <a:pt x="7032" y="106815"/>
                  </a:lnTo>
                  <a:lnTo>
                    <a:pt x="16049" y="75747"/>
                  </a:lnTo>
                  <a:lnTo>
                    <a:pt x="28523" y="47828"/>
                  </a:lnTo>
                  <a:lnTo>
                    <a:pt x="44791" y="28083"/>
                  </a:lnTo>
                  <a:lnTo>
                    <a:pt x="64156" y="14509"/>
                  </a:lnTo>
                  <a:lnTo>
                    <a:pt x="98013" y="2953"/>
                  </a:lnTo>
                  <a:lnTo>
                    <a:pt x="129870" y="0"/>
                  </a:lnTo>
                  <a:lnTo>
                    <a:pt x="160757" y="4110"/>
                  </a:lnTo>
                  <a:lnTo>
                    <a:pt x="189665" y="11537"/>
                  </a:lnTo>
                  <a:lnTo>
                    <a:pt x="203617" y="19573"/>
                  </a:lnTo>
                  <a:lnTo>
                    <a:pt x="213204" y="31047"/>
                  </a:lnTo>
                  <a:lnTo>
                    <a:pt x="219440" y="43766"/>
                  </a:lnTo>
                  <a:lnTo>
                    <a:pt x="222212" y="55063"/>
                  </a:lnTo>
                  <a:lnTo>
                    <a:pt x="219727" y="74989"/>
                  </a:lnTo>
                  <a:lnTo>
                    <a:pt x="209584" y="96979"/>
                  </a:lnTo>
                  <a:lnTo>
                    <a:pt x="191808" y="115536"/>
                  </a:lnTo>
                  <a:lnTo>
                    <a:pt x="170455" y="127714"/>
                  </a:lnTo>
                  <a:lnTo>
                    <a:pt x="133553" y="133331"/>
                  </a:lnTo>
                  <a:lnTo>
                    <a:pt x="101172" y="134304"/>
                  </a:lnTo>
                  <a:lnTo>
                    <a:pt x="79724" y="133745"/>
                  </a:lnTo>
                  <a:lnTo>
                    <a:pt x="56789" y="12709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0" name="SMARTInkShape-63"/>
            <p:cNvSpPr/>
            <p:nvPr/>
          </p:nvSpPr>
          <p:spPr>
            <a:xfrm>
              <a:off x="5821680" y="4619766"/>
              <a:ext cx="845821" cy="663303"/>
            </a:xfrm>
            <a:custGeom>
              <a:avLst/>
              <a:gdLst/>
              <a:ahLst/>
              <a:cxnLst/>
              <a:rect l="0" t="0" r="0" b="0"/>
              <a:pathLst>
                <a:path w="845821" h="663303">
                  <a:moveTo>
                    <a:pt x="0" y="28434"/>
                  </a:moveTo>
                  <a:lnTo>
                    <a:pt x="0" y="32479"/>
                  </a:lnTo>
                  <a:lnTo>
                    <a:pt x="14320" y="58934"/>
                  </a:lnTo>
                  <a:lnTo>
                    <a:pt x="24845" y="93915"/>
                  </a:lnTo>
                  <a:lnTo>
                    <a:pt x="33055" y="121036"/>
                  </a:lnTo>
                  <a:lnTo>
                    <a:pt x="39526" y="147202"/>
                  </a:lnTo>
                  <a:lnTo>
                    <a:pt x="45225" y="172942"/>
                  </a:lnTo>
                  <a:lnTo>
                    <a:pt x="53194" y="206718"/>
                  </a:lnTo>
                  <a:lnTo>
                    <a:pt x="59202" y="222819"/>
                  </a:lnTo>
                  <a:lnTo>
                    <a:pt x="67516" y="232796"/>
                  </a:lnTo>
                  <a:lnTo>
                    <a:pt x="81718" y="243173"/>
                  </a:lnTo>
                  <a:lnTo>
                    <a:pt x="86652" y="244407"/>
                  </a:lnTo>
                  <a:lnTo>
                    <a:pt x="96650" y="243520"/>
                  </a:lnTo>
                  <a:lnTo>
                    <a:pt x="122103" y="235204"/>
                  </a:lnTo>
                  <a:lnTo>
                    <a:pt x="139849" y="221121"/>
                  </a:lnTo>
                  <a:lnTo>
                    <a:pt x="165913" y="186879"/>
                  </a:lnTo>
                  <a:lnTo>
                    <a:pt x="182369" y="157507"/>
                  </a:lnTo>
                  <a:lnTo>
                    <a:pt x="197969" y="127356"/>
                  </a:lnTo>
                  <a:lnTo>
                    <a:pt x="214365" y="90872"/>
                  </a:lnTo>
                  <a:lnTo>
                    <a:pt x="225757" y="71372"/>
                  </a:lnTo>
                  <a:lnTo>
                    <a:pt x="231005" y="65016"/>
                  </a:lnTo>
                  <a:lnTo>
                    <a:pt x="232743" y="64675"/>
                  </a:lnTo>
                  <a:lnTo>
                    <a:pt x="233903" y="66142"/>
                  </a:lnTo>
                  <a:lnTo>
                    <a:pt x="235533" y="76295"/>
                  </a:lnTo>
                  <a:lnTo>
                    <a:pt x="236129" y="112849"/>
                  </a:lnTo>
                  <a:lnTo>
                    <a:pt x="235347" y="146109"/>
                  </a:lnTo>
                  <a:lnTo>
                    <a:pt x="230975" y="177789"/>
                  </a:lnTo>
                  <a:lnTo>
                    <a:pt x="226812" y="214319"/>
                  </a:lnTo>
                  <a:lnTo>
                    <a:pt x="221081" y="241136"/>
                  </a:lnTo>
                  <a:lnTo>
                    <a:pt x="220139" y="222675"/>
                  </a:lnTo>
                  <a:lnTo>
                    <a:pt x="206330" y="190347"/>
                  </a:lnTo>
                  <a:lnTo>
                    <a:pt x="193658" y="157502"/>
                  </a:lnTo>
                  <a:lnTo>
                    <a:pt x="186450" y="129141"/>
                  </a:lnTo>
                  <a:lnTo>
                    <a:pt x="183585" y="91476"/>
                  </a:lnTo>
                  <a:lnTo>
                    <a:pt x="183019" y="59325"/>
                  </a:lnTo>
                  <a:lnTo>
                    <a:pt x="184666" y="53262"/>
                  </a:lnTo>
                  <a:lnTo>
                    <a:pt x="191012" y="44266"/>
                  </a:lnTo>
                  <a:lnTo>
                    <a:pt x="208149" y="34443"/>
                  </a:lnTo>
                  <a:lnTo>
                    <a:pt x="237542" y="29621"/>
                  </a:lnTo>
                  <a:lnTo>
                    <a:pt x="265305" y="30479"/>
                  </a:lnTo>
                  <a:lnTo>
                    <a:pt x="295826" y="41551"/>
                  </a:lnTo>
                  <a:lnTo>
                    <a:pt x="330457" y="60543"/>
                  </a:lnTo>
                  <a:lnTo>
                    <a:pt x="361697" y="83104"/>
                  </a:lnTo>
                  <a:lnTo>
                    <a:pt x="386569" y="111707"/>
                  </a:lnTo>
                  <a:lnTo>
                    <a:pt x="405041" y="147464"/>
                  </a:lnTo>
                  <a:lnTo>
                    <a:pt x="415956" y="175317"/>
                  </a:lnTo>
                  <a:lnTo>
                    <a:pt x="424194" y="202371"/>
                  </a:lnTo>
                  <a:lnTo>
                    <a:pt x="431334" y="239145"/>
                  </a:lnTo>
                  <a:lnTo>
                    <a:pt x="435707" y="271489"/>
                  </a:lnTo>
                  <a:lnTo>
                    <a:pt x="440874" y="290552"/>
                  </a:lnTo>
                  <a:lnTo>
                    <a:pt x="448815" y="304668"/>
                  </a:lnTo>
                  <a:lnTo>
                    <a:pt x="462806" y="318091"/>
                  </a:lnTo>
                  <a:lnTo>
                    <a:pt x="481721" y="327430"/>
                  </a:lnTo>
                  <a:lnTo>
                    <a:pt x="496038" y="328397"/>
                  </a:lnTo>
                  <a:lnTo>
                    <a:pt x="529971" y="322118"/>
                  </a:lnTo>
                  <a:lnTo>
                    <a:pt x="563335" y="307081"/>
                  </a:lnTo>
                  <a:lnTo>
                    <a:pt x="595985" y="286538"/>
                  </a:lnTo>
                  <a:lnTo>
                    <a:pt x="627109" y="256274"/>
                  </a:lnTo>
                  <a:lnTo>
                    <a:pt x="647579" y="230450"/>
                  </a:lnTo>
                  <a:lnTo>
                    <a:pt x="667966" y="202885"/>
                  </a:lnTo>
                  <a:lnTo>
                    <a:pt x="688316" y="176524"/>
                  </a:lnTo>
                  <a:lnTo>
                    <a:pt x="704134" y="148438"/>
                  </a:lnTo>
                  <a:lnTo>
                    <a:pt x="715962" y="119869"/>
                  </a:lnTo>
                  <a:lnTo>
                    <a:pt x="724041" y="93061"/>
                  </a:lnTo>
                  <a:lnTo>
                    <a:pt x="725259" y="62258"/>
                  </a:lnTo>
                  <a:lnTo>
                    <a:pt x="716212" y="37045"/>
                  </a:lnTo>
                  <a:lnTo>
                    <a:pt x="694717" y="13488"/>
                  </a:lnTo>
                  <a:lnTo>
                    <a:pt x="676499" y="4858"/>
                  </a:lnTo>
                  <a:lnTo>
                    <a:pt x="644944" y="0"/>
                  </a:lnTo>
                  <a:lnTo>
                    <a:pt x="608784" y="817"/>
                  </a:lnTo>
                  <a:lnTo>
                    <a:pt x="573516" y="8680"/>
                  </a:lnTo>
                  <a:lnTo>
                    <a:pt x="541617" y="23992"/>
                  </a:lnTo>
                  <a:lnTo>
                    <a:pt x="508588" y="47876"/>
                  </a:lnTo>
                  <a:lnTo>
                    <a:pt x="501207" y="58524"/>
                  </a:lnTo>
                  <a:lnTo>
                    <a:pt x="499238" y="63734"/>
                  </a:lnTo>
                  <a:lnTo>
                    <a:pt x="499619" y="68900"/>
                  </a:lnTo>
                  <a:lnTo>
                    <a:pt x="504557" y="79157"/>
                  </a:lnTo>
                  <a:lnTo>
                    <a:pt x="516858" y="94451"/>
                  </a:lnTo>
                  <a:lnTo>
                    <a:pt x="539317" y="105662"/>
                  </a:lnTo>
                  <a:lnTo>
                    <a:pt x="567420" y="114346"/>
                  </a:lnTo>
                  <a:lnTo>
                    <a:pt x="601242" y="122281"/>
                  </a:lnTo>
                  <a:lnTo>
                    <a:pt x="634029" y="129995"/>
                  </a:lnTo>
                  <a:lnTo>
                    <a:pt x="665193" y="141688"/>
                  </a:lnTo>
                  <a:lnTo>
                    <a:pt x="699920" y="159922"/>
                  </a:lnTo>
                  <a:lnTo>
                    <a:pt x="728930" y="185457"/>
                  </a:lnTo>
                  <a:lnTo>
                    <a:pt x="749567" y="218517"/>
                  </a:lnTo>
                  <a:lnTo>
                    <a:pt x="758732" y="247253"/>
                  </a:lnTo>
                  <a:lnTo>
                    <a:pt x="763934" y="280627"/>
                  </a:lnTo>
                  <a:lnTo>
                    <a:pt x="763424" y="318038"/>
                  </a:lnTo>
                  <a:lnTo>
                    <a:pt x="761257" y="337496"/>
                  </a:lnTo>
                  <a:lnTo>
                    <a:pt x="758118" y="357242"/>
                  </a:lnTo>
                  <a:lnTo>
                    <a:pt x="754332" y="377180"/>
                  </a:lnTo>
                  <a:lnTo>
                    <a:pt x="748421" y="397244"/>
                  </a:lnTo>
                  <a:lnTo>
                    <a:pt x="741094" y="417395"/>
                  </a:lnTo>
                  <a:lnTo>
                    <a:pt x="732823" y="437601"/>
                  </a:lnTo>
                  <a:lnTo>
                    <a:pt x="723075" y="457845"/>
                  </a:lnTo>
                  <a:lnTo>
                    <a:pt x="712344" y="478115"/>
                  </a:lnTo>
                  <a:lnTo>
                    <a:pt x="700955" y="498401"/>
                  </a:lnTo>
                  <a:lnTo>
                    <a:pt x="689131" y="517852"/>
                  </a:lnTo>
                  <a:lnTo>
                    <a:pt x="664702" y="555269"/>
                  </a:lnTo>
                  <a:lnTo>
                    <a:pt x="639735" y="584881"/>
                  </a:lnTo>
                  <a:lnTo>
                    <a:pt x="601878" y="620592"/>
                  </a:lnTo>
                  <a:lnTo>
                    <a:pt x="576534" y="639595"/>
                  </a:lnTo>
                  <a:lnTo>
                    <a:pt x="551159" y="650863"/>
                  </a:lnTo>
                  <a:lnTo>
                    <a:pt x="523514" y="658693"/>
                  </a:lnTo>
                  <a:lnTo>
                    <a:pt x="495140" y="663302"/>
                  </a:lnTo>
                  <a:lnTo>
                    <a:pt x="468418" y="662529"/>
                  </a:lnTo>
                  <a:lnTo>
                    <a:pt x="440172" y="657105"/>
                  </a:lnTo>
                  <a:lnTo>
                    <a:pt x="411532" y="649050"/>
                  </a:lnTo>
                  <a:lnTo>
                    <a:pt x="384692" y="639826"/>
                  </a:lnTo>
                  <a:lnTo>
                    <a:pt x="349827" y="617022"/>
                  </a:lnTo>
                  <a:lnTo>
                    <a:pt x="318048" y="588816"/>
                  </a:lnTo>
                  <a:lnTo>
                    <a:pt x="295272" y="554965"/>
                  </a:lnTo>
                  <a:lnTo>
                    <a:pt x="277800" y="522169"/>
                  </a:lnTo>
                  <a:lnTo>
                    <a:pt x="273891" y="496791"/>
                  </a:lnTo>
                  <a:lnTo>
                    <a:pt x="274976" y="469426"/>
                  </a:lnTo>
                  <a:lnTo>
                    <a:pt x="278281" y="443153"/>
                  </a:lnTo>
                  <a:lnTo>
                    <a:pt x="291602" y="415107"/>
                  </a:lnTo>
                  <a:lnTo>
                    <a:pt x="311634" y="386555"/>
                  </a:lnTo>
                  <a:lnTo>
                    <a:pt x="334649" y="359754"/>
                  </a:lnTo>
                  <a:lnTo>
                    <a:pt x="363504" y="331474"/>
                  </a:lnTo>
                  <a:lnTo>
                    <a:pt x="396931" y="303665"/>
                  </a:lnTo>
                  <a:lnTo>
                    <a:pt x="434365" y="280017"/>
                  </a:lnTo>
                  <a:lnTo>
                    <a:pt x="454676" y="268969"/>
                  </a:lnTo>
                  <a:lnTo>
                    <a:pt x="475838" y="258217"/>
                  </a:lnTo>
                  <a:lnTo>
                    <a:pt x="497565" y="247664"/>
                  </a:lnTo>
                  <a:lnTo>
                    <a:pt x="519669" y="238087"/>
                  </a:lnTo>
                  <a:lnTo>
                    <a:pt x="542026" y="229163"/>
                  </a:lnTo>
                  <a:lnTo>
                    <a:pt x="564550" y="220673"/>
                  </a:lnTo>
                  <a:lnTo>
                    <a:pt x="587187" y="213320"/>
                  </a:lnTo>
                  <a:lnTo>
                    <a:pt x="609898" y="206725"/>
                  </a:lnTo>
                  <a:lnTo>
                    <a:pt x="632659" y="200634"/>
                  </a:lnTo>
                  <a:lnTo>
                    <a:pt x="654605" y="195728"/>
                  </a:lnTo>
                  <a:lnTo>
                    <a:pt x="676011" y="191610"/>
                  </a:lnTo>
                  <a:lnTo>
                    <a:pt x="697053" y="188018"/>
                  </a:lnTo>
                  <a:lnTo>
                    <a:pt x="733981" y="184026"/>
                  </a:lnTo>
                  <a:lnTo>
                    <a:pt x="766480" y="182253"/>
                  </a:lnTo>
                  <a:lnTo>
                    <a:pt x="795036" y="181465"/>
                  </a:lnTo>
                  <a:lnTo>
                    <a:pt x="826822" y="181021"/>
                  </a:lnTo>
                  <a:lnTo>
                    <a:pt x="845820" y="18083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1" name="SMARTInkShape-64"/>
            <p:cNvSpPr/>
            <p:nvPr/>
          </p:nvSpPr>
          <p:spPr>
            <a:xfrm>
              <a:off x="5250180" y="4457700"/>
              <a:ext cx="22861" cy="1"/>
            </a:xfrm>
            <a:custGeom>
              <a:avLst/>
              <a:gdLst/>
              <a:ahLst/>
              <a:cxnLst/>
              <a:rect l="0" t="0" r="0" b="0"/>
              <a:pathLst>
                <a:path w="22861" h="1">
                  <a:moveTo>
                    <a:pt x="22860" y="0"/>
                  </a:move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83" name="SMARTInkShape-65"/>
          <p:cNvSpPr/>
          <p:nvPr/>
        </p:nvSpPr>
        <p:spPr>
          <a:xfrm>
            <a:off x="5814060" y="4358640"/>
            <a:ext cx="1" cy="7621"/>
          </a:xfrm>
          <a:custGeom>
            <a:avLst/>
            <a:gdLst/>
            <a:ahLst/>
            <a:cxnLst/>
            <a:rect l="0" t="0" r="0" b="0"/>
            <a:pathLst>
              <a:path w="1" h="7621">
                <a:moveTo>
                  <a:pt x="0" y="0"/>
                </a:moveTo>
                <a:lnTo>
                  <a:pt x="0" y="76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89" name="SMARTInkShape-Group18"/>
          <p:cNvGrpSpPr/>
          <p:nvPr/>
        </p:nvGrpSpPr>
        <p:grpSpPr>
          <a:xfrm>
            <a:off x="4627911" y="4821309"/>
            <a:ext cx="4272251" cy="793859"/>
            <a:chOff x="4627911" y="4821309"/>
            <a:chExt cx="4272251" cy="793859"/>
          </a:xfrm>
        </p:grpSpPr>
        <p:sp>
          <p:nvSpPr>
            <p:cNvPr id="84" name="SMARTInkShape-66"/>
            <p:cNvSpPr/>
            <p:nvPr/>
          </p:nvSpPr>
          <p:spPr>
            <a:xfrm>
              <a:off x="4627911" y="5065127"/>
              <a:ext cx="2161510" cy="550041"/>
            </a:xfrm>
            <a:custGeom>
              <a:avLst/>
              <a:gdLst/>
              <a:ahLst/>
              <a:cxnLst/>
              <a:rect l="0" t="0" r="0" b="0"/>
              <a:pathLst>
                <a:path w="2161510" h="550041">
                  <a:moveTo>
                    <a:pt x="203169" y="55513"/>
                  </a:moveTo>
                  <a:lnTo>
                    <a:pt x="199124" y="55513"/>
                  </a:lnTo>
                  <a:lnTo>
                    <a:pt x="168895" y="72091"/>
                  </a:lnTo>
                  <a:lnTo>
                    <a:pt x="136570" y="90904"/>
                  </a:lnTo>
                  <a:lnTo>
                    <a:pt x="110070" y="109342"/>
                  </a:lnTo>
                  <a:lnTo>
                    <a:pt x="72196" y="143523"/>
                  </a:lnTo>
                  <a:lnTo>
                    <a:pt x="39996" y="180461"/>
                  </a:lnTo>
                  <a:lnTo>
                    <a:pt x="22275" y="205590"/>
                  </a:lnTo>
                  <a:lnTo>
                    <a:pt x="10447" y="233128"/>
                  </a:lnTo>
                  <a:lnTo>
                    <a:pt x="3214" y="260606"/>
                  </a:lnTo>
                  <a:lnTo>
                    <a:pt x="0" y="284108"/>
                  </a:lnTo>
                  <a:lnTo>
                    <a:pt x="6282" y="320424"/>
                  </a:lnTo>
                  <a:lnTo>
                    <a:pt x="22912" y="357995"/>
                  </a:lnTo>
                  <a:lnTo>
                    <a:pt x="47971" y="387848"/>
                  </a:lnTo>
                  <a:lnTo>
                    <a:pt x="84936" y="412780"/>
                  </a:lnTo>
                  <a:lnTo>
                    <a:pt x="113367" y="426248"/>
                  </a:lnTo>
                  <a:lnTo>
                    <a:pt x="143784" y="437030"/>
                  </a:lnTo>
                  <a:lnTo>
                    <a:pt x="177058" y="444645"/>
                  </a:lnTo>
                  <a:lnTo>
                    <a:pt x="209344" y="444078"/>
                  </a:lnTo>
                  <a:lnTo>
                    <a:pt x="240627" y="438182"/>
                  </a:lnTo>
                  <a:lnTo>
                    <a:pt x="271463" y="429917"/>
                  </a:lnTo>
                  <a:lnTo>
                    <a:pt x="299844" y="416084"/>
                  </a:lnTo>
                  <a:lnTo>
                    <a:pt x="337365" y="386998"/>
                  </a:lnTo>
                  <a:lnTo>
                    <a:pt x="369931" y="349311"/>
                  </a:lnTo>
                  <a:lnTo>
                    <a:pt x="389046" y="319864"/>
                  </a:lnTo>
                  <a:lnTo>
                    <a:pt x="403185" y="287020"/>
                  </a:lnTo>
                  <a:lnTo>
                    <a:pt x="415113" y="254925"/>
                  </a:lnTo>
                  <a:lnTo>
                    <a:pt x="425213" y="222880"/>
                  </a:lnTo>
                  <a:lnTo>
                    <a:pt x="432524" y="188883"/>
                  </a:lnTo>
                  <a:lnTo>
                    <a:pt x="436338" y="160791"/>
                  </a:lnTo>
                  <a:lnTo>
                    <a:pt x="438485" y="123678"/>
                  </a:lnTo>
                  <a:lnTo>
                    <a:pt x="436863" y="90385"/>
                  </a:lnTo>
                  <a:lnTo>
                    <a:pt x="426356" y="54555"/>
                  </a:lnTo>
                  <a:lnTo>
                    <a:pt x="418970" y="39895"/>
                  </a:lnTo>
                  <a:lnTo>
                    <a:pt x="413945" y="35872"/>
                  </a:lnTo>
                  <a:lnTo>
                    <a:pt x="406355" y="33607"/>
                  </a:lnTo>
                  <a:lnTo>
                    <a:pt x="403820" y="34135"/>
                  </a:lnTo>
                  <a:lnTo>
                    <a:pt x="398745" y="36981"/>
                  </a:lnTo>
                  <a:lnTo>
                    <a:pt x="391128" y="51433"/>
                  </a:lnTo>
                  <a:lnTo>
                    <a:pt x="387052" y="85156"/>
                  </a:lnTo>
                  <a:lnTo>
                    <a:pt x="386346" y="116130"/>
                  </a:lnTo>
                  <a:lnTo>
                    <a:pt x="386181" y="142568"/>
                  </a:lnTo>
                  <a:lnTo>
                    <a:pt x="388365" y="171251"/>
                  </a:lnTo>
                  <a:lnTo>
                    <a:pt x="393005" y="200932"/>
                  </a:lnTo>
                  <a:lnTo>
                    <a:pt x="400712" y="231057"/>
                  </a:lnTo>
                  <a:lnTo>
                    <a:pt x="407523" y="259121"/>
                  </a:lnTo>
                  <a:lnTo>
                    <a:pt x="415066" y="284859"/>
                  </a:lnTo>
                  <a:lnTo>
                    <a:pt x="432746" y="317543"/>
                  </a:lnTo>
                  <a:lnTo>
                    <a:pt x="450779" y="342842"/>
                  </a:lnTo>
                  <a:lnTo>
                    <a:pt x="484098" y="364733"/>
                  </a:lnTo>
                  <a:lnTo>
                    <a:pt x="501593" y="370744"/>
                  </a:lnTo>
                  <a:lnTo>
                    <a:pt x="523479" y="373415"/>
                  </a:lnTo>
                  <a:lnTo>
                    <a:pt x="555557" y="366829"/>
                  </a:lnTo>
                  <a:lnTo>
                    <a:pt x="586509" y="350109"/>
                  </a:lnTo>
                  <a:lnTo>
                    <a:pt x="621175" y="325022"/>
                  </a:lnTo>
                  <a:lnTo>
                    <a:pt x="650167" y="296141"/>
                  </a:lnTo>
                  <a:lnTo>
                    <a:pt x="678889" y="258044"/>
                  </a:lnTo>
                  <a:lnTo>
                    <a:pt x="694283" y="231604"/>
                  </a:lnTo>
                  <a:lnTo>
                    <a:pt x="712468" y="195176"/>
                  </a:lnTo>
                  <a:lnTo>
                    <a:pt x="726324" y="162935"/>
                  </a:lnTo>
                  <a:lnTo>
                    <a:pt x="731168" y="143896"/>
                  </a:lnTo>
                  <a:lnTo>
                    <a:pt x="730500" y="129790"/>
                  </a:lnTo>
                  <a:lnTo>
                    <a:pt x="725363" y="112329"/>
                  </a:lnTo>
                  <a:lnTo>
                    <a:pt x="722326" y="109477"/>
                  </a:lnTo>
                  <a:lnTo>
                    <a:pt x="718607" y="108422"/>
                  </a:lnTo>
                  <a:lnTo>
                    <a:pt x="703025" y="110983"/>
                  </a:lnTo>
                  <a:lnTo>
                    <a:pt x="696426" y="112813"/>
                  </a:lnTo>
                  <a:lnTo>
                    <a:pt x="684579" y="121620"/>
                  </a:lnTo>
                  <a:lnTo>
                    <a:pt x="659130" y="152015"/>
                  </a:lnTo>
                  <a:lnTo>
                    <a:pt x="645233" y="184765"/>
                  </a:lnTo>
                  <a:lnTo>
                    <a:pt x="635753" y="221280"/>
                  </a:lnTo>
                  <a:lnTo>
                    <a:pt x="634753" y="248567"/>
                  </a:lnTo>
                  <a:lnTo>
                    <a:pt x="637977" y="275935"/>
                  </a:lnTo>
                  <a:lnTo>
                    <a:pt x="645055" y="299387"/>
                  </a:lnTo>
                  <a:lnTo>
                    <a:pt x="666650" y="331631"/>
                  </a:lnTo>
                  <a:lnTo>
                    <a:pt x="694498" y="354543"/>
                  </a:lnTo>
                  <a:lnTo>
                    <a:pt x="732289" y="368011"/>
                  </a:lnTo>
                  <a:lnTo>
                    <a:pt x="763170" y="372200"/>
                  </a:lnTo>
                  <a:lnTo>
                    <a:pt x="795806" y="372370"/>
                  </a:lnTo>
                  <a:lnTo>
                    <a:pt x="827243" y="366801"/>
                  </a:lnTo>
                  <a:lnTo>
                    <a:pt x="860406" y="358681"/>
                  </a:lnTo>
                  <a:lnTo>
                    <a:pt x="894055" y="347734"/>
                  </a:lnTo>
                  <a:lnTo>
                    <a:pt x="925942" y="331580"/>
                  </a:lnTo>
                  <a:lnTo>
                    <a:pt x="952533" y="313112"/>
                  </a:lnTo>
                  <a:lnTo>
                    <a:pt x="986543" y="281416"/>
                  </a:lnTo>
                  <a:lnTo>
                    <a:pt x="1013553" y="247471"/>
                  </a:lnTo>
                  <a:lnTo>
                    <a:pt x="1023927" y="227188"/>
                  </a:lnTo>
                  <a:lnTo>
                    <a:pt x="1025715" y="209706"/>
                  </a:lnTo>
                  <a:lnTo>
                    <a:pt x="1021961" y="185585"/>
                  </a:lnTo>
                  <a:lnTo>
                    <a:pt x="1011011" y="172307"/>
                  </a:lnTo>
                  <a:lnTo>
                    <a:pt x="994856" y="161608"/>
                  </a:lnTo>
                  <a:lnTo>
                    <a:pt x="976388" y="154030"/>
                  </a:lnTo>
                  <a:lnTo>
                    <a:pt x="938860" y="153095"/>
                  </a:lnTo>
                  <a:lnTo>
                    <a:pt x="910296" y="156174"/>
                  </a:lnTo>
                  <a:lnTo>
                    <a:pt x="881514" y="162057"/>
                  </a:lnTo>
                  <a:lnTo>
                    <a:pt x="854611" y="173140"/>
                  </a:lnTo>
                  <a:lnTo>
                    <a:pt x="828543" y="188790"/>
                  </a:lnTo>
                  <a:lnTo>
                    <a:pt x="794582" y="214382"/>
                  </a:lnTo>
                  <a:lnTo>
                    <a:pt x="778439" y="231108"/>
                  </a:lnTo>
                  <a:lnTo>
                    <a:pt x="765438" y="258719"/>
                  </a:lnTo>
                  <a:lnTo>
                    <a:pt x="762100" y="275366"/>
                  </a:lnTo>
                  <a:lnTo>
                    <a:pt x="765131" y="288974"/>
                  </a:lnTo>
                  <a:lnTo>
                    <a:pt x="772970" y="300667"/>
                  </a:lnTo>
                  <a:lnTo>
                    <a:pt x="784920" y="311509"/>
                  </a:lnTo>
                  <a:lnTo>
                    <a:pt x="800956" y="317456"/>
                  </a:lnTo>
                  <a:lnTo>
                    <a:pt x="838846" y="321273"/>
                  </a:lnTo>
                  <a:lnTo>
                    <a:pt x="868850" y="317889"/>
                  </a:lnTo>
                  <a:lnTo>
                    <a:pt x="903234" y="307479"/>
                  </a:lnTo>
                  <a:lnTo>
                    <a:pt x="932142" y="289625"/>
                  </a:lnTo>
                  <a:lnTo>
                    <a:pt x="956794" y="264203"/>
                  </a:lnTo>
                  <a:lnTo>
                    <a:pt x="975713" y="226119"/>
                  </a:lnTo>
                  <a:lnTo>
                    <a:pt x="986240" y="189489"/>
                  </a:lnTo>
                  <a:lnTo>
                    <a:pt x="987499" y="176960"/>
                  </a:lnTo>
                  <a:lnTo>
                    <a:pt x="986829" y="174578"/>
                  </a:lnTo>
                  <a:lnTo>
                    <a:pt x="985536" y="172989"/>
                  </a:lnTo>
                  <a:lnTo>
                    <a:pt x="983827" y="171930"/>
                  </a:lnTo>
                  <a:lnTo>
                    <a:pt x="981841" y="172071"/>
                  </a:lnTo>
                  <a:lnTo>
                    <a:pt x="977376" y="174486"/>
                  </a:lnTo>
                  <a:lnTo>
                    <a:pt x="975847" y="177161"/>
                  </a:lnTo>
                  <a:lnTo>
                    <a:pt x="967821" y="209338"/>
                  </a:lnTo>
                  <a:lnTo>
                    <a:pt x="966802" y="230349"/>
                  </a:lnTo>
                  <a:lnTo>
                    <a:pt x="969563" y="242155"/>
                  </a:lnTo>
                  <a:lnTo>
                    <a:pt x="979924" y="258323"/>
                  </a:lnTo>
                  <a:lnTo>
                    <a:pt x="997763" y="273837"/>
                  </a:lnTo>
                  <a:lnTo>
                    <a:pt x="1014087" y="279546"/>
                  </a:lnTo>
                  <a:lnTo>
                    <a:pt x="1032631" y="281236"/>
                  </a:lnTo>
                  <a:lnTo>
                    <a:pt x="1062110" y="277428"/>
                  </a:lnTo>
                  <a:lnTo>
                    <a:pt x="1092294" y="270090"/>
                  </a:lnTo>
                  <a:lnTo>
                    <a:pt x="1122686" y="257568"/>
                  </a:lnTo>
                  <a:lnTo>
                    <a:pt x="1152293" y="243981"/>
                  </a:lnTo>
                  <a:lnTo>
                    <a:pt x="1183224" y="233633"/>
                  </a:lnTo>
                  <a:lnTo>
                    <a:pt x="1201846" y="231338"/>
                  </a:lnTo>
                  <a:lnTo>
                    <a:pt x="1208083" y="233281"/>
                  </a:lnTo>
                  <a:lnTo>
                    <a:pt x="1210931" y="234986"/>
                  </a:lnTo>
                  <a:lnTo>
                    <a:pt x="1212831" y="237814"/>
                  </a:lnTo>
                  <a:lnTo>
                    <a:pt x="1221532" y="270272"/>
                  </a:lnTo>
                  <a:lnTo>
                    <a:pt x="1222597" y="291301"/>
                  </a:lnTo>
                  <a:lnTo>
                    <a:pt x="1217927" y="307786"/>
                  </a:lnTo>
                  <a:lnTo>
                    <a:pt x="1210351" y="320146"/>
                  </a:lnTo>
                  <a:lnTo>
                    <a:pt x="1209057" y="319988"/>
                  </a:lnTo>
                  <a:lnTo>
                    <a:pt x="1205361" y="317555"/>
                  </a:lnTo>
                  <a:lnTo>
                    <a:pt x="1203155" y="311394"/>
                  </a:lnTo>
                  <a:lnTo>
                    <a:pt x="1202566" y="307381"/>
                  </a:lnTo>
                  <a:lnTo>
                    <a:pt x="1187224" y="273286"/>
                  </a:lnTo>
                  <a:lnTo>
                    <a:pt x="1176201" y="235219"/>
                  </a:lnTo>
                  <a:lnTo>
                    <a:pt x="1172477" y="201139"/>
                  </a:lnTo>
                  <a:lnTo>
                    <a:pt x="1171373" y="164232"/>
                  </a:lnTo>
                  <a:lnTo>
                    <a:pt x="1175092" y="130529"/>
                  </a:lnTo>
                  <a:lnTo>
                    <a:pt x="1181556" y="107185"/>
                  </a:lnTo>
                  <a:lnTo>
                    <a:pt x="1192878" y="89544"/>
                  </a:lnTo>
                  <a:lnTo>
                    <a:pt x="1204380" y="83338"/>
                  </a:lnTo>
                  <a:lnTo>
                    <a:pt x="1217957" y="81426"/>
                  </a:lnTo>
                  <a:lnTo>
                    <a:pt x="1232460" y="83399"/>
                  </a:lnTo>
                  <a:lnTo>
                    <a:pt x="1245113" y="91613"/>
                  </a:lnTo>
                  <a:lnTo>
                    <a:pt x="1267035" y="117583"/>
                  </a:lnTo>
                  <a:lnTo>
                    <a:pt x="1281588" y="154103"/>
                  </a:lnTo>
                  <a:lnTo>
                    <a:pt x="1289968" y="188112"/>
                  </a:lnTo>
                  <a:lnTo>
                    <a:pt x="1298661" y="220014"/>
                  </a:lnTo>
                  <a:lnTo>
                    <a:pt x="1310737" y="250069"/>
                  </a:lnTo>
                  <a:lnTo>
                    <a:pt x="1325531" y="287218"/>
                  </a:lnTo>
                  <a:lnTo>
                    <a:pt x="1333375" y="299803"/>
                  </a:lnTo>
                  <a:lnTo>
                    <a:pt x="1336794" y="301347"/>
                  </a:lnTo>
                  <a:lnTo>
                    <a:pt x="1345106" y="300803"/>
                  </a:lnTo>
                  <a:lnTo>
                    <a:pt x="1367397" y="295738"/>
                  </a:lnTo>
                  <a:lnTo>
                    <a:pt x="1381286" y="286740"/>
                  </a:lnTo>
                  <a:lnTo>
                    <a:pt x="1412090" y="260267"/>
                  </a:lnTo>
                  <a:lnTo>
                    <a:pt x="1445551" y="229732"/>
                  </a:lnTo>
                  <a:lnTo>
                    <a:pt x="1481637" y="194223"/>
                  </a:lnTo>
                  <a:lnTo>
                    <a:pt x="1505687" y="174788"/>
                  </a:lnTo>
                  <a:lnTo>
                    <a:pt x="1536570" y="160636"/>
                  </a:lnTo>
                  <a:lnTo>
                    <a:pt x="1543376" y="160308"/>
                  </a:lnTo>
                  <a:lnTo>
                    <a:pt x="1555455" y="164460"/>
                  </a:lnTo>
                  <a:lnTo>
                    <a:pt x="1564209" y="174207"/>
                  </a:lnTo>
                  <a:lnTo>
                    <a:pt x="1570075" y="187006"/>
                  </a:lnTo>
                  <a:lnTo>
                    <a:pt x="1574151" y="223409"/>
                  </a:lnTo>
                  <a:lnTo>
                    <a:pt x="1566398" y="261287"/>
                  </a:lnTo>
                  <a:lnTo>
                    <a:pt x="1559307" y="279607"/>
                  </a:lnTo>
                  <a:lnTo>
                    <a:pt x="1554350" y="286343"/>
                  </a:lnTo>
                  <a:lnTo>
                    <a:pt x="1549326" y="289337"/>
                  </a:lnTo>
                  <a:lnTo>
                    <a:pt x="1546799" y="289289"/>
                  </a:lnTo>
                  <a:lnTo>
                    <a:pt x="1541736" y="286978"/>
                  </a:lnTo>
                  <a:lnTo>
                    <a:pt x="1517885" y="256593"/>
                  </a:lnTo>
                  <a:lnTo>
                    <a:pt x="1500628" y="221731"/>
                  </a:lnTo>
                  <a:lnTo>
                    <a:pt x="1491559" y="189994"/>
                  </a:lnTo>
                  <a:lnTo>
                    <a:pt x="1487833" y="167776"/>
                  </a:lnTo>
                  <a:lnTo>
                    <a:pt x="1492340" y="130558"/>
                  </a:lnTo>
                  <a:lnTo>
                    <a:pt x="1497495" y="112574"/>
                  </a:lnTo>
                  <a:lnTo>
                    <a:pt x="1505430" y="98936"/>
                  </a:lnTo>
                  <a:lnTo>
                    <a:pt x="1523462" y="81737"/>
                  </a:lnTo>
                  <a:lnTo>
                    <a:pt x="1539830" y="75635"/>
                  </a:lnTo>
                  <a:lnTo>
                    <a:pt x="1573888" y="71718"/>
                  </a:lnTo>
                  <a:lnTo>
                    <a:pt x="1601413" y="79130"/>
                  </a:lnTo>
                  <a:lnTo>
                    <a:pt x="1622927" y="92050"/>
                  </a:lnTo>
                  <a:lnTo>
                    <a:pt x="1640026" y="110648"/>
                  </a:lnTo>
                  <a:lnTo>
                    <a:pt x="1654890" y="145772"/>
                  </a:lnTo>
                  <a:lnTo>
                    <a:pt x="1662479" y="175296"/>
                  </a:lnTo>
                  <a:lnTo>
                    <a:pt x="1665104" y="205492"/>
                  </a:lnTo>
                  <a:lnTo>
                    <a:pt x="1667574" y="235889"/>
                  </a:lnTo>
                  <a:lnTo>
                    <a:pt x="1680465" y="271984"/>
                  </a:lnTo>
                  <a:lnTo>
                    <a:pt x="1683333" y="278567"/>
                  </a:lnTo>
                  <a:lnTo>
                    <a:pt x="1693293" y="288140"/>
                  </a:lnTo>
                  <a:lnTo>
                    <a:pt x="1715438" y="298289"/>
                  </a:lnTo>
                  <a:lnTo>
                    <a:pt x="1733809" y="302266"/>
                  </a:lnTo>
                  <a:lnTo>
                    <a:pt x="1764037" y="299746"/>
                  </a:lnTo>
                  <a:lnTo>
                    <a:pt x="1799430" y="291943"/>
                  </a:lnTo>
                  <a:lnTo>
                    <a:pt x="1824196" y="280820"/>
                  </a:lnTo>
                  <a:lnTo>
                    <a:pt x="1851572" y="267409"/>
                  </a:lnTo>
                  <a:lnTo>
                    <a:pt x="1878979" y="252136"/>
                  </a:lnTo>
                  <a:lnTo>
                    <a:pt x="1914295" y="223650"/>
                  </a:lnTo>
                  <a:lnTo>
                    <a:pt x="1949501" y="188774"/>
                  </a:lnTo>
                  <a:lnTo>
                    <a:pt x="1975078" y="151630"/>
                  </a:lnTo>
                  <a:lnTo>
                    <a:pt x="1988771" y="114660"/>
                  </a:lnTo>
                  <a:lnTo>
                    <a:pt x="1995272" y="92524"/>
                  </a:lnTo>
                  <a:lnTo>
                    <a:pt x="1994210" y="71398"/>
                  </a:lnTo>
                  <a:lnTo>
                    <a:pt x="1987247" y="51566"/>
                  </a:lnTo>
                  <a:lnTo>
                    <a:pt x="1975686" y="34286"/>
                  </a:lnTo>
                  <a:lnTo>
                    <a:pt x="1950851" y="14321"/>
                  </a:lnTo>
                  <a:lnTo>
                    <a:pt x="1918000" y="1728"/>
                  </a:lnTo>
                  <a:lnTo>
                    <a:pt x="1891569" y="0"/>
                  </a:lnTo>
                  <a:lnTo>
                    <a:pt x="1863736" y="2054"/>
                  </a:lnTo>
                  <a:lnTo>
                    <a:pt x="1837254" y="5789"/>
                  </a:lnTo>
                  <a:lnTo>
                    <a:pt x="1811374" y="10271"/>
                  </a:lnTo>
                  <a:lnTo>
                    <a:pt x="1788300" y="16778"/>
                  </a:lnTo>
                  <a:lnTo>
                    <a:pt x="1772400" y="28138"/>
                  </a:lnTo>
                  <a:lnTo>
                    <a:pt x="1757974" y="48812"/>
                  </a:lnTo>
                  <a:lnTo>
                    <a:pt x="1755817" y="61284"/>
                  </a:lnTo>
                  <a:lnTo>
                    <a:pt x="1758528" y="73318"/>
                  </a:lnTo>
                  <a:lnTo>
                    <a:pt x="1765377" y="87133"/>
                  </a:lnTo>
                  <a:lnTo>
                    <a:pt x="1786844" y="109190"/>
                  </a:lnTo>
                  <a:lnTo>
                    <a:pt x="1818699" y="127767"/>
                  </a:lnTo>
                  <a:lnTo>
                    <a:pt x="1847153" y="140966"/>
                  </a:lnTo>
                  <a:lnTo>
                    <a:pt x="1878710" y="155299"/>
                  </a:lnTo>
                  <a:lnTo>
                    <a:pt x="1909667" y="170136"/>
                  </a:lnTo>
                  <a:lnTo>
                    <a:pt x="1940359" y="187455"/>
                  </a:lnTo>
                  <a:lnTo>
                    <a:pt x="1970087" y="208134"/>
                  </a:lnTo>
                  <a:lnTo>
                    <a:pt x="1997411" y="234258"/>
                  </a:lnTo>
                  <a:lnTo>
                    <a:pt x="2021408" y="260544"/>
                  </a:lnTo>
                  <a:lnTo>
                    <a:pt x="2041669" y="288031"/>
                  </a:lnTo>
                  <a:lnTo>
                    <a:pt x="2056317" y="320004"/>
                  </a:lnTo>
                  <a:lnTo>
                    <a:pt x="2063957" y="351711"/>
                  </a:lnTo>
                  <a:lnTo>
                    <a:pt x="2066506" y="382736"/>
                  </a:lnTo>
                  <a:lnTo>
                    <a:pt x="2064816" y="413459"/>
                  </a:lnTo>
                  <a:lnTo>
                    <a:pt x="2054470" y="444047"/>
                  </a:lnTo>
                  <a:lnTo>
                    <a:pt x="2036890" y="472881"/>
                  </a:lnTo>
                  <a:lnTo>
                    <a:pt x="2012143" y="496986"/>
                  </a:lnTo>
                  <a:lnTo>
                    <a:pt x="1981953" y="516729"/>
                  </a:lnTo>
                  <a:lnTo>
                    <a:pt x="1948780" y="532279"/>
                  </a:lnTo>
                  <a:lnTo>
                    <a:pt x="1914280" y="542011"/>
                  </a:lnTo>
                  <a:lnTo>
                    <a:pt x="1876934" y="546901"/>
                  </a:lnTo>
                  <a:lnTo>
                    <a:pt x="1857492" y="548205"/>
                  </a:lnTo>
                  <a:lnTo>
                    <a:pt x="1837758" y="549074"/>
                  </a:lnTo>
                  <a:lnTo>
                    <a:pt x="1817827" y="549654"/>
                  </a:lnTo>
                  <a:lnTo>
                    <a:pt x="1797768" y="550040"/>
                  </a:lnTo>
                  <a:lnTo>
                    <a:pt x="1761933" y="545954"/>
                  </a:lnTo>
                  <a:lnTo>
                    <a:pt x="1729073" y="538494"/>
                  </a:lnTo>
                  <a:lnTo>
                    <a:pt x="1697535" y="529533"/>
                  </a:lnTo>
                  <a:lnTo>
                    <a:pt x="1668843" y="517649"/>
                  </a:lnTo>
                  <a:lnTo>
                    <a:pt x="1643673" y="503054"/>
                  </a:lnTo>
                  <a:lnTo>
                    <a:pt x="1624019" y="485278"/>
                  </a:lnTo>
                  <a:lnTo>
                    <a:pt x="1611334" y="463830"/>
                  </a:lnTo>
                  <a:lnTo>
                    <a:pt x="1604567" y="439341"/>
                  </a:lnTo>
                  <a:lnTo>
                    <a:pt x="1604382" y="411523"/>
                  </a:lnTo>
                  <a:lnTo>
                    <a:pt x="1611637" y="382226"/>
                  </a:lnTo>
                  <a:lnTo>
                    <a:pt x="1625021" y="353119"/>
                  </a:lnTo>
                  <a:lnTo>
                    <a:pt x="1645082" y="326071"/>
                  </a:lnTo>
                  <a:lnTo>
                    <a:pt x="1672624" y="297681"/>
                  </a:lnTo>
                  <a:lnTo>
                    <a:pt x="1706313" y="270670"/>
                  </a:lnTo>
                  <a:lnTo>
                    <a:pt x="1725965" y="259911"/>
                  </a:lnTo>
                  <a:lnTo>
                    <a:pt x="1746686" y="250199"/>
                  </a:lnTo>
                  <a:lnTo>
                    <a:pt x="1768967" y="241183"/>
                  </a:lnTo>
                  <a:lnTo>
                    <a:pt x="1792288" y="232633"/>
                  </a:lnTo>
                  <a:lnTo>
                    <a:pt x="1816301" y="224393"/>
                  </a:lnTo>
                  <a:lnTo>
                    <a:pt x="1840777" y="218053"/>
                  </a:lnTo>
                  <a:lnTo>
                    <a:pt x="1865561" y="212980"/>
                  </a:lnTo>
                  <a:lnTo>
                    <a:pt x="1890551" y="208751"/>
                  </a:lnTo>
                  <a:lnTo>
                    <a:pt x="1914830" y="205931"/>
                  </a:lnTo>
                  <a:lnTo>
                    <a:pt x="1938636" y="204053"/>
                  </a:lnTo>
                  <a:lnTo>
                    <a:pt x="1962128" y="202799"/>
                  </a:lnTo>
                  <a:lnTo>
                    <a:pt x="1984561" y="202810"/>
                  </a:lnTo>
                  <a:lnTo>
                    <a:pt x="2006290" y="203664"/>
                  </a:lnTo>
                  <a:lnTo>
                    <a:pt x="2027549" y="205081"/>
                  </a:lnTo>
                  <a:lnTo>
                    <a:pt x="2064718" y="211170"/>
                  </a:lnTo>
                  <a:lnTo>
                    <a:pt x="2097324" y="218673"/>
                  </a:lnTo>
                  <a:lnTo>
                    <a:pt x="2125927" y="224831"/>
                  </a:lnTo>
                  <a:lnTo>
                    <a:pt x="2161509" y="23839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5" name="SMARTInkShape-67"/>
            <p:cNvSpPr/>
            <p:nvPr/>
          </p:nvSpPr>
          <p:spPr>
            <a:xfrm>
              <a:off x="5779190" y="4922520"/>
              <a:ext cx="57731" cy="7307"/>
            </a:xfrm>
            <a:custGeom>
              <a:avLst/>
              <a:gdLst/>
              <a:ahLst/>
              <a:cxnLst/>
              <a:rect l="0" t="0" r="0" b="0"/>
              <a:pathLst>
                <a:path w="57731" h="7307">
                  <a:moveTo>
                    <a:pt x="4390" y="0"/>
                  </a:moveTo>
                  <a:lnTo>
                    <a:pt x="345" y="4045"/>
                  </a:lnTo>
                  <a:lnTo>
                    <a:pt x="0" y="5236"/>
                  </a:lnTo>
                  <a:lnTo>
                    <a:pt x="617" y="6031"/>
                  </a:lnTo>
                  <a:lnTo>
                    <a:pt x="1875" y="6561"/>
                  </a:lnTo>
                  <a:lnTo>
                    <a:pt x="11735" y="7306"/>
                  </a:lnTo>
                  <a:lnTo>
                    <a:pt x="48746" y="1547"/>
                  </a:lnTo>
                  <a:lnTo>
                    <a:pt x="5773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6" name="SMARTInkShape-68"/>
            <p:cNvSpPr/>
            <p:nvPr/>
          </p:nvSpPr>
          <p:spPr>
            <a:xfrm>
              <a:off x="6818963" y="4931737"/>
              <a:ext cx="503858" cy="348924"/>
            </a:xfrm>
            <a:custGeom>
              <a:avLst/>
              <a:gdLst/>
              <a:ahLst/>
              <a:cxnLst/>
              <a:rect l="0" t="0" r="0" b="0"/>
              <a:pathLst>
                <a:path w="503858" h="348924">
                  <a:moveTo>
                    <a:pt x="503857" y="51743"/>
                  </a:moveTo>
                  <a:lnTo>
                    <a:pt x="499812" y="47698"/>
                  </a:lnTo>
                  <a:lnTo>
                    <a:pt x="471763" y="38746"/>
                  </a:lnTo>
                  <a:lnTo>
                    <a:pt x="436681" y="30488"/>
                  </a:lnTo>
                  <a:lnTo>
                    <a:pt x="405986" y="22258"/>
                  </a:lnTo>
                  <a:lnTo>
                    <a:pt x="370329" y="15215"/>
                  </a:lnTo>
                  <a:lnTo>
                    <a:pt x="351339" y="12151"/>
                  </a:lnTo>
                  <a:lnTo>
                    <a:pt x="331057" y="9262"/>
                  </a:lnTo>
                  <a:lnTo>
                    <a:pt x="309917" y="6488"/>
                  </a:lnTo>
                  <a:lnTo>
                    <a:pt x="288204" y="3793"/>
                  </a:lnTo>
                  <a:lnTo>
                    <a:pt x="266108" y="1997"/>
                  </a:lnTo>
                  <a:lnTo>
                    <a:pt x="243758" y="799"/>
                  </a:lnTo>
                  <a:lnTo>
                    <a:pt x="221237" y="0"/>
                  </a:lnTo>
                  <a:lnTo>
                    <a:pt x="200298" y="314"/>
                  </a:lnTo>
                  <a:lnTo>
                    <a:pt x="180411" y="1371"/>
                  </a:lnTo>
                  <a:lnTo>
                    <a:pt x="144203" y="4802"/>
                  </a:lnTo>
                  <a:lnTo>
                    <a:pt x="114000" y="9149"/>
                  </a:lnTo>
                  <a:lnTo>
                    <a:pt x="81286" y="16357"/>
                  </a:lnTo>
                  <a:lnTo>
                    <a:pt x="73976" y="20532"/>
                  </a:lnTo>
                  <a:lnTo>
                    <a:pt x="63598" y="31945"/>
                  </a:lnTo>
                  <a:lnTo>
                    <a:pt x="62184" y="37698"/>
                  </a:lnTo>
                  <a:lnTo>
                    <a:pt x="62934" y="43226"/>
                  </a:lnTo>
                  <a:lnTo>
                    <a:pt x="80352" y="72356"/>
                  </a:lnTo>
                  <a:lnTo>
                    <a:pt x="109039" y="100843"/>
                  </a:lnTo>
                  <a:lnTo>
                    <a:pt x="136754" y="122954"/>
                  </a:lnTo>
                  <a:lnTo>
                    <a:pt x="168828" y="146893"/>
                  </a:lnTo>
                  <a:lnTo>
                    <a:pt x="202836" y="171643"/>
                  </a:lnTo>
                  <a:lnTo>
                    <a:pt x="235449" y="196754"/>
                  </a:lnTo>
                  <a:lnTo>
                    <a:pt x="265185" y="220333"/>
                  </a:lnTo>
                  <a:lnTo>
                    <a:pt x="300119" y="247887"/>
                  </a:lnTo>
                  <a:lnTo>
                    <a:pt x="335007" y="283657"/>
                  </a:lnTo>
                  <a:lnTo>
                    <a:pt x="336257" y="288479"/>
                  </a:lnTo>
                  <a:lnTo>
                    <a:pt x="335396" y="292541"/>
                  </a:lnTo>
                  <a:lnTo>
                    <a:pt x="333130" y="296094"/>
                  </a:lnTo>
                  <a:lnTo>
                    <a:pt x="323838" y="302301"/>
                  </a:lnTo>
                  <a:lnTo>
                    <a:pt x="317805" y="305142"/>
                  </a:lnTo>
                  <a:lnTo>
                    <a:pt x="285041" y="309140"/>
                  </a:lnTo>
                  <a:lnTo>
                    <a:pt x="255335" y="310074"/>
                  </a:lnTo>
                  <a:lnTo>
                    <a:pt x="222375" y="308797"/>
                  </a:lnTo>
                  <a:lnTo>
                    <a:pt x="187972" y="302585"/>
                  </a:lnTo>
                  <a:lnTo>
                    <a:pt x="155183" y="294180"/>
                  </a:lnTo>
                  <a:lnTo>
                    <a:pt x="122831" y="284799"/>
                  </a:lnTo>
                  <a:lnTo>
                    <a:pt x="88696" y="274986"/>
                  </a:lnTo>
                  <a:lnTo>
                    <a:pt x="60543" y="262722"/>
                  </a:lnTo>
                  <a:lnTo>
                    <a:pt x="27912" y="241538"/>
                  </a:lnTo>
                  <a:lnTo>
                    <a:pt x="18921" y="234152"/>
                  </a:lnTo>
                  <a:lnTo>
                    <a:pt x="6672" y="214658"/>
                  </a:lnTo>
                  <a:lnTo>
                    <a:pt x="99" y="192730"/>
                  </a:lnTo>
                  <a:lnTo>
                    <a:pt x="0" y="171695"/>
                  </a:lnTo>
                  <a:lnTo>
                    <a:pt x="12795" y="136768"/>
                  </a:lnTo>
                  <a:lnTo>
                    <a:pt x="36718" y="103652"/>
                  </a:lnTo>
                  <a:lnTo>
                    <a:pt x="62277" y="82716"/>
                  </a:lnTo>
                  <a:lnTo>
                    <a:pt x="93393" y="62969"/>
                  </a:lnTo>
                  <a:lnTo>
                    <a:pt x="126977" y="45726"/>
                  </a:lnTo>
                  <a:lnTo>
                    <a:pt x="145924" y="38419"/>
                  </a:lnTo>
                  <a:lnTo>
                    <a:pt x="166175" y="31853"/>
                  </a:lnTo>
                  <a:lnTo>
                    <a:pt x="187296" y="25783"/>
                  </a:lnTo>
                  <a:lnTo>
                    <a:pt x="208149" y="20890"/>
                  </a:lnTo>
                  <a:lnTo>
                    <a:pt x="228826" y="16781"/>
                  </a:lnTo>
                  <a:lnTo>
                    <a:pt x="249383" y="13195"/>
                  </a:lnTo>
                  <a:lnTo>
                    <a:pt x="270707" y="10804"/>
                  </a:lnTo>
                  <a:lnTo>
                    <a:pt x="292544" y="9211"/>
                  </a:lnTo>
                  <a:lnTo>
                    <a:pt x="314722" y="8149"/>
                  </a:lnTo>
                  <a:lnTo>
                    <a:pt x="334587" y="9134"/>
                  </a:lnTo>
                  <a:lnTo>
                    <a:pt x="370206" y="14744"/>
                  </a:lnTo>
                  <a:lnTo>
                    <a:pt x="400713" y="22880"/>
                  </a:lnTo>
                  <a:lnTo>
                    <a:pt x="427535" y="32988"/>
                  </a:lnTo>
                  <a:lnTo>
                    <a:pt x="459983" y="53806"/>
                  </a:lnTo>
                  <a:lnTo>
                    <a:pt x="481074" y="81893"/>
                  </a:lnTo>
                  <a:lnTo>
                    <a:pt x="496354" y="116651"/>
                  </a:lnTo>
                  <a:lnTo>
                    <a:pt x="501635" y="153760"/>
                  </a:lnTo>
                  <a:lnTo>
                    <a:pt x="502869" y="178928"/>
                  </a:lnTo>
                  <a:lnTo>
                    <a:pt x="501159" y="206483"/>
                  </a:lnTo>
                  <a:lnTo>
                    <a:pt x="498424" y="233970"/>
                  </a:lnTo>
                  <a:lnTo>
                    <a:pt x="496885" y="268484"/>
                  </a:lnTo>
                  <a:lnTo>
                    <a:pt x="496429" y="299313"/>
                  </a:lnTo>
                  <a:lnTo>
                    <a:pt x="496262" y="336746"/>
                  </a:lnTo>
                  <a:lnTo>
                    <a:pt x="497101" y="340805"/>
                  </a:lnTo>
                  <a:lnTo>
                    <a:pt x="498507" y="343511"/>
                  </a:lnTo>
                  <a:lnTo>
                    <a:pt x="503857" y="34892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7" name="SMARTInkShape-69"/>
            <p:cNvSpPr/>
            <p:nvPr/>
          </p:nvSpPr>
          <p:spPr>
            <a:xfrm>
              <a:off x="7208613" y="4821309"/>
              <a:ext cx="1596433" cy="439460"/>
            </a:xfrm>
            <a:custGeom>
              <a:avLst/>
              <a:gdLst/>
              <a:ahLst/>
              <a:cxnLst/>
              <a:rect l="0" t="0" r="0" b="0"/>
              <a:pathLst>
                <a:path w="1596433" h="439460">
                  <a:moveTo>
                    <a:pt x="7527" y="245991"/>
                  </a:moveTo>
                  <a:lnTo>
                    <a:pt x="3482" y="241946"/>
                  </a:lnTo>
                  <a:lnTo>
                    <a:pt x="1496" y="237702"/>
                  </a:lnTo>
                  <a:lnTo>
                    <a:pt x="0" y="213991"/>
                  </a:lnTo>
                  <a:lnTo>
                    <a:pt x="2206" y="208344"/>
                  </a:lnTo>
                  <a:lnTo>
                    <a:pt x="3979" y="205653"/>
                  </a:lnTo>
                  <a:lnTo>
                    <a:pt x="12724" y="202663"/>
                  </a:lnTo>
                  <a:lnTo>
                    <a:pt x="25923" y="202181"/>
                  </a:lnTo>
                  <a:lnTo>
                    <a:pt x="53241" y="208363"/>
                  </a:lnTo>
                  <a:lnTo>
                    <a:pt x="87770" y="225528"/>
                  </a:lnTo>
                  <a:lnTo>
                    <a:pt x="124812" y="247548"/>
                  </a:lnTo>
                  <a:lnTo>
                    <a:pt x="162599" y="275991"/>
                  </a:lnTo>
                  <a:lnTo>
                    <a:pt x="198913" y="310854"/>
                  </a:lnTo>
                  <a:lnTo>
                    <a:pt x="226513" y="347149"/>
                  </a:lnTo>
                  <a:lnTo>
                    <a:pt x="249930" y="378881"/>
                  </a:lnTo>
                  <a:lnTo>
                    <a:pt x="266275" y="403899"/>
                  </a:lnTo>
                  <a:lnTo>
                    <a:pt x="272656" y="425694"/>
                  </a:lnTo>
                  <a:lnTo>
                    <a:pt x="273916" y="438404"/>
                  </a:lnTo>
                  <a:lnTo>
                    <a:pt x="273173" y="439459"/>
                  </a:lnTo>
                  <a:lnTo>
                    <a:pt x="271831" y="439317"/>
                  </a:lnTo>
                  <a:lnTo>
                    <a:pt x="270089" y="438375"/>
                  </a:lnTo>
                  <a:lnTo>
                    <a:pt x="268929" y="436054"/>
                  </a:lnTo>
                  <a:lnTo>
                    <a:pt x="261574" y="404524"/>
                  </a:lnTo>
                  <a:lnTo>
                    <a:pt x="257241" y="370722"/>
                  </a:lnTo>
                  <a:lnTo>
                    <a:pt x="250850" y="336006"/>
                  </a:lnTo>
                  <a:lnTo>
                    <a:pt x="245852" y="298909"/>
                  </a:lnTo>
                  <a:lnTo>
                    <a:pt x="246375" y="275437"/>
                  </a:lnTo>
                  <a:lnTo>
                    <a:pt x="256191" y="247943"/>
                  </a:lnTo>
                  <a:lnTo>
                    <a:pt x="279607" y="212193"/>
                  </a:lnTo>
                  <a:lnTo>
                    <a:pt x="294116" y="203311"/>
                  </a:lnTo>
                  <a:lnTo>
                    <a:pt x="319067" y="195810"/>
                  </a:lnTo>
                  <a:lnTo>
                    <a:pt x="347061" y="193586"/>
                  </a:lnTo>
                  <a:lnTo>
                    <a:pt x="382167" y="192928"/>
                  </a:lnTo>
                  <a:lnTo>
                    <a:pt x="407714" y="192774"/>
                  </a:lnTo>
                  <a:lnTo>
                    <a:pt x="436001" y="192706"/>
                  </a:lnTo>
                  <a:lnTo>
                    <a:pt x="465506" y="192675"/>
                  </a:lnTo>
                  <a:lnTo>
                    <a:pt x="494707" y="192662"/>
                  </a:lnTo>
                  <a:lnTo>
                    <a:pt x="521796" y="192656"/>
                  </a:lnTo>
                  <a:lnTo>
                    <a:pt x="556801" y="192652"/>
                  </a:lnTo>
                  <a:lnTo>
                    <a:pt x="592668" y="188607"/>
                  </a:lnTo>
                  <a:lnTo>
                    <a:pt x="629699" y="180501"/>
                  </a:lnTo>
                  <a:lnTo>
                    <a:pt x="642753" y="178785"/>
                  </a:lnTo>
                  <a:lnTo>
                    <a:pt x="647757" y="176634"/>
                  </a:lnTo>
                  <a:lnTo>
                    <a:pt x="655576" y="169727"/>
                  </a:lnTo>
                  <a:lnTo>
                    <a:pt x="657153" y="164669"/>
                  </a:lnTo>
                  <a:lnTo>
                    <a:pt x="656647" y="152275"/>
                  </a:lnTo>
                  <a:lnTo>
                    <a:pt x="649084" y="140557"/>
                  </a:lnTo>
                  <a:lnTo>
                    <a:pt x="643512" y="135062"/>
                  </a:lnTo>
                  <a:lnTo>
                    <a:pt x="615444" y="123283"/>
                  </a:lnTo>
                  <a:lnTo>
                    <a:pt x="580315" y="118475"/>
                  </a:lnTo>
                  <a:lnTo>
                    <a:pt x="551095" y="121867"/>
                  </a:lnTo>
                  <a:lnTo>
                    <a:pt x="519199" y="129018"/>
                  </a:lnTo>
                  <a:lnTo>
                    <a:pt x="488090" y="137841"/>
                  </a:lnTo>
                  <a:lnTo>
                    <a:pt x="459589" y="151922"/>
                  </a:lnTo>
                  <a:lnTo>
                    <a:pt x="432810" y="169469"/>
                  </a:lnTo>
                  <a:lnTo>
                    <a:pt x="396473" y="199235"/>
                  </a:lnTo>
                  <a:lnTo>
                    <a:pt x="380487" y="222388"/>
                  </a:lnTo>
                  <a:lnTo>
                    <a:pt x="370059" y="255179"/>
                  </a:lnTo>
                  <a:lnTo>
                    <a:pt x="372134" y="276039"/>
                  </a:lnTo>
                  <a:lnTo>
                    <a:pt x="380394" y="296599"/>
                  </a:lnTo>
                  <a:lnTo>
                    <a:pt x="395355" y="317027"/>
                  </a:lnTo>
                  <a:lnTo>
                    <a:pt x="430908" y="343521"/>
                  </a:lnTo>
                  <a:lnTo>
                    <a:pt x="459010" y="355095"/>
                  </a:lnTo>
                  <a:lnTo>
                    <a:pt x="490126" y="363062"/>
                  </a:lnTo>
                  <a:lnTo>
                    <a:pt x="526533" y="369425"/>
                  </a:lnTo>
                  <a:lnTo>
                    <a:pt x="563034" y="372817"/>
                  </a:lnTo>
                  <a:lnTo>
                    <a:pt x="598166" y="372631"/>
                  </a:lnTo>
                  <a:lnTo>
                    <a:pt x="630713" y="366905"/>
                  </a:lnTo>
                  <a:lnTo>
                    <a:pt x="662112" y="358715"/>
                  </a:lnTo>
                  <a:lnTo>
                    <a:pt x="692154" y="348584"/>
                  </a:lnTo>
                  <a:lnTo>
                    <a:pt x="719616" y="335615"/>
                  </a:lnTo>
                  <a:lnTo>
                    <a:pt x="754833" y="309987"/>
                  </a:lnTo>
                  <a:lnTo>
                    <a:pt x="778626" y="276900"/>
                  </a:lnTo>
                  <a:lnTo>
                    <a:pt x="788310" y="244331"/>
                  </a:lnTo>
                  <a:lnTo>
                    <a:pt x="787135" y="213231"/>
                  </a:lnTo>
                  <a:lnTo>
                    <a:pt x="777379" y="182568"/>
                  </a:lnTo>
                  <a:lnTo>
                    <a:pt x="766243" y="166721"/>
                  </a:lnTo>
                  <a:lnTo>
                    <a:pt x="751134" y="154033"/>
                  </a:lnTo>
                  <a:lnTo>
                    <a:pt x="719674" y="139064"/>
                  </a:lnTo>
                  <a:lnTo>
                    <a:pt x="689375" y="134722"/>
                  </a:lnTo>
                  <a:lnTo>
                    <a:pt x="663087" y="139268"/>
                  </a:lnTo>
                  <a:lnTo>
                    <a:pt x="644044" y="146630"/>
                  </a:lnTo>
                  <a:lnTo>
                    <a:pt x="628807" y="160062"/>
                  </a:lnTo>
                  <a:lnTo>
                    <a:pt x="617239" y="178167"/>
                  </a:lnTo>
                  <a:lnTo>
                    <a:pt x="609274" y="200324"/>
                  </a:lnTo>
                  <a:lnTo>
                    <a:pt x="608121" y="236600"/>
                  </a:lnTo>
                  <a:lnTo>
                    <a:pt x="613141" y="270114"/>
                  </a:lnTo>
                  <a:lnTo>
                    <a:pt x="632127" y="301493"/>
                  </a:lnTo>
                  <a:lnTo>
                    <a:pt x="663246" y="332238"/>
                  </a:lnTo>
                  <a:lnTo>
                    <a:pt x="699278" y="358753"/>
                  </a:lnTo>
                  <a:lnTo>
                    <a:pt x="726452" y="372589"/>
                  </a:lnTo>
                  <a:lnTo>
                    <a:pt x="755463" y="382690"/>
                  </a:lnTo>
                  <a:lnTo>
                    <a:pt x="785290" y="387179"/>
                  </a:lnTo>
                  <a:lnTo>
                    <a:pt x="817737" y="391432"/>
                  </a:lnTo>
                  <a:lnTo>
                    <a:pt x="851067" y="394452"/>
                  </a:lnTo>
                  <a:lnTo>
                    <a:pt x="882814" y="392972"/>
                  </a:lnTo>
                  <a:lnTo>
                    <a:pt x="913857" y="384976"/>
                  </a:lnTo>
                  <a:lnTo>
                    <a:pt x="944587" y="372955"/>
                  </a:lnTo>
                  <a:lnTo>
                    <a:pt x="975179" y="359147"/>
                  </a:lnTo>
                  <a:lnTo>
                    <a:pt x="1003450" y="340027"/>
                  </a:lnTo>
                  <a:lnTo>
                    <a:pt x="1040910" y="303205"/>
                  </a:lnTo>
                  <a:lnTo>
                    <a:pt x="1062862" y="274806"/>
                  </a:lnTo>
                  <a:lnTo>
                    <a:pt x="1083907" y="245250"/>
                  </a:lnTo>
                  <a:lnTo>
                    <a:pt x="1102292" y="212924"/>
                  </a:lnTo>
                  <a:lnTo>
                    <a:pt x="1118083" y="178801"/>
                  </a:lnTo>
                  <a:lnTo>
                    <a:pt x="1130745" y="143880"/>
                  </a:lnTo>
                  <a:lnTo>
                    <a:pt x="1137502" y="113119"/>
                  </a:lnTo>
                  <a:lnTo>
                    <a:pt x="1140505" y="86183"/>
                  </a:lnTo>
                  <a:lnTo>
                    <a:pt x="1141349" y="52826"/>
                  </a:lnTo>
                  <a:lnTo>
                    <a:pt x="1138546" y="34833"/>
                  </a:lnTo>
                  <a:lnTo>
                    <a:pt x="1132219" y="20628"/>
                  </a:lnTo>
                  <a:lnTo>
                    <a:pt x="1123764" y="9516"/>
                  </a:lnTo>
                  <a:lnTo>
                    <a:pt x="1114361" y="1755"/>
                  </a:lnTo>
                  <a:lnTo>
                    <a:pt x="1110330" y="194"/>
                  </a:lnTo>
                  <a:lnTo>
                    <a:pt x="1106796" y="0"/>
                  </a:lnTo>
                  <a:lnTo>
                    <a:pt x="1103593" y="716"/>
                  </a:lnTo>
                  <a:lnTo>
                    <a:pt x="1090995" y="13861"/>
                  </a:lnTo>
                  <a:lnTo>
                    <a:pt x="1072415" y="47989"/>
                  </a:lnTo>
                  <a:lnTo>
                    <a:pt x="1062566" y="83277"/>
                  </a:lnTo>
                  <a:lnTo>
                    <a:pt x="1056963" y="111021"/>
                  </a:lnTo>
                  <a:lnTo>
                    <a:pt x="1056167" y="140284"/>
                  </a:lnTo>
                  <a:lnTo>
                    <a:pt x="1058636" y="170224"/>
                  </a:lnTo>
                  <a:lnTo>
                    <a:pt x="1062556" y="200462"/>
                  </a:lnTo>
                  <a:lnTo>
                    <a:pt x="1067120" y="230836"/>
                  </a:lnTo>
                  <a:lnTo>
                    <a:pt x="1073664" y="260422"/>
                  </a:lnTo>
                  <a:lnTo>
                    <a:pt x="1085039" y="287683"/>
                  </a:lnTo>
                  <a:lnTo>
                    <a:pt x="1105723" y="322785"/>
                  </a:lnTo>
                  <a:lnTo>
                    <a:pt x="1131984" y="354634"/>
                  </a:lnTo>
                  <a:lnTo>
                    <a:pt x="1159878" y="382723"/>
                  </a:lnTo>
                  <a:lnTo>
                    <a:pt x="1180673" y="393372"/>
                  </a:lnTo>
                  <a:lnTo>
                    <a:pt x="1192431" y="396161"/>
                  </a:lnTo>
                  <a:lnTo>
                    <a:pt x="1203300" y="395142"/>
                  </a:lnTo>
                  <a:lnTo>
                    <a:pt x="1213775" y="391021"/>
                  </a:lnTo>
                  <a:lnTo>
                    <a:pt x="1224074" y="383544"/>
                  </a:lnTo>
                  <a:lnTo>
                    <a:pt x="1229782" y="372319"/>
                  </a:lnTo>
                  <a:lnTo>
                    <a:pt x="1231471" y="358017"/>
                  </a:lnTo>
                  <a:lnTo>
                    <a:pt x="1226816" y="330078"/>
                  </a:lnTo>
                  <a:lnTo>
                    <a:pt x="1215088" y="294518"/>
                  </a:lnTo>
                  <a:lnTo>
                    <a:pt x="1205749" y="266712"/>
                  </a:lnTo>
                  <a:lnTo>
                    <a:pt x="1191439" y="237421"/>
                  </a:lnTo>
                  <a:lnTo>
                    <a:pt x="1174637" y="207468"/>
                  </a:lnTo>
                  <a:lnTo>
                    <a:pt x="1158703" y="177223"/>
                  </a:lnTo>
                  <a:lnTo>
                    <a:pt x="1140896" y="149105"/>
                  </a:lnTo>
                  <a:lnTo>
                    <a:pt x="1111831" y="111733"/>
                  </a:lnTo>
                  <a:lnTo>
                    <a:pt x="1086286" y="81469"/>
                  </a:lnTo>
                  <a:lnTo>
                    <a:pt x="1066529" y="48487"/>
                  </a:lnTo>
                  <a:lnTo>
                    <a:pt x="1061292" y="29238"/>
                  </a:lnTo>
                  <a:lnTo>
                    <a:pt x="1062250" y="24443"/>
                  </a:lnTo>
                  <a:lnTo>
                    <a:pt x="1067831" y="16856"/>
                  </a:lnTo>
                  <a:lnTo>
                    <a:pt x="1088583" y="7825"/>
                  </a:lnTo>
                  <a:lnTo>
                    <a:pt x="1120227" y="3832"/>
                  </a:lnTo>
                  <a:lnTo>
                    <a:pt x="1148631" y="2898"/>
                  </a:lnTo>
                  <a:lnTo>
                    <a:pt x="1181011" y="3330"/>
                  </a:lnTo>
                  <a:lnTo>
                    <a:pt x="1215158" y="6344"/>
                  </a:lnTo>
                  <a:lnTo>
                    <a:pt x="1252348" y="12763"/>
                  </a:lnTo>
                  <a:lnTo>
                    <a:pt x="1271748" y="16846"/>
                  </a:lnTo>
                  <a:lnTo>
                    <a:pt x="1291454" y="20414"/>
                  </a:lnTo>
                  <a:lnTo>
                    <a:pt x="1311365" y="23640"/>
                  </a:lnTo>
                  <a:lnTo>
                    <a:pt x="1331413" y="26637"/>
                  </a:lnTo>
                  <a:lnTo>
                    <a:pt x="1352398" y="30328"/>
                  </a:lnTo>
                  <a:lnTo>
                    <a:pt x="1374008" y="34483"/>
                  </a:lnTo>
                  <a:lnTo>
                    <a:pt x="1396034" y="38945"/>
                  </a:lnTo>
                  <a:lnTo>
                    <a:pt x="1434055" y="48420"/>
                  </a:lnTo>
                  <a:lnTo>
                    <a:pt x="1467887" y="57429"/>
                  </a:lnTo>
                  <a:lnTo>
                    <a:pt x="1499856" y="64254"/>
                  </a:lnTo>
                  <a:lnTo>
                    <a:pt x="1526483" y="70110"/>
                  </a:lnTo>
                  <a:lnTo>
                    <a:pt x="1558254" y="78167"/>
                  </a:lnTo>
                  <a:lnTo>
                    <a:pt x="1591836" y="85790"/>
                  </a:lnTo>
                  <a:lnTo>
                    <a:pt x="1594592" y="87544"/>
                  </a:lnTo>
                  <a:lnTo>
                    <a:pt x="1596432" y="89560"/>
                  </a:lnTo>
                  <a:lnTo>
                    <a:pt x="1595963" y="90057"/>
                  </a:lnTo>
                  <a:lnTo>
                    <a:pt x="1570482" y="86676"/>
                  </a:lnTo>
                  <a:lnTo>
                    <a:pt x="1538931" y="86181"/>
                  </a:lnTo>
                  <a:lnTo>
                    <a:pt x="1502772" y="81988"/>
                  </a:lnTo>
                  <a:lnTo>
                    <a:pt x="1475567" y="82225"/>
                  </a:lnTo>
                  <a:lnTo>
                    <a:pt x="1447390" y="84307"/>
                  </a:lnTo>
                  <a:lnTo>
                    <a:pt x="1420755" y="85231"/>
                  </a:lnTo>
                  <a:lnTo>
                    <a:pt x="1386005" y="93842"/>
                  </a:lnTo>
                  <a:lnTo>
                    <a:pt x="1369202" y="104710"/>
                  </a:lnTo>
                  <a:lnTo>
                    <a:pt x="1362351" y="111163"/>
                  </a:lnTo>
                  <a:lnTo>
                    <a:pt x="1354738" y="129624"/>
                  </a:lnTo>
                  <a:lnTo>
                    <a:pt x="1353047" y="151939"/>
                  </a:lnTo>
                  <a:lnTo>
                    <a:pt x="1362463" y="189149"/>
                  </a:lnTo>
                  <a:lnTo>
                    <a:pt x="1374262" y="217341"/>
                  </a:lnTo>
                  <a:lnTo>
                    <a:pt x="1387971" y="246804"/>
                  </a:lnTo>
                  <a:lnTo>
                    <a:pt x="1403378" y="275986"/>
                  </a:lnTo>
                  <a:lnTo>
                    <a:pt x="1421513" y="303067"/>
                  </a:lnTo>
                  <a:lnTo>
                    <a:pt x="1438605" y="329213"/>
                  </a:lnTo>
                  <a:lnTo>
                    <a:pt x="1460249" y="365476"/>
                  </a:lnTo>
                  <a:lnTo>
                    <a:pt x="1472873" y="393154"/>
                  </a:lnTo>
                  <a:lnTo>
                    <a:pt x="1474644" y="399980"/>
                  </a:lnTo>
                  <a:lnTo>
                    <a:pt x="1473285" y="406223"/>
                  </a:lnTo>
                  <a:lnTo>
                    <a:pt x="1465001" y="417677"/>
                  </a:lnTo>
                  <a:lnTo>
                    <a:pt x="1459236" y="420562"/>
                  </a:lnTo>
                  <a:lnTo>
                    <a:pt x="1446058" y="421509"/>
                  </a:lnTo>
                  <a:lnTo>
                    <a:pt x="1416268" y="413238"/>
                  </a:lnTo>
                  <a:lnTo>
                    <a:pt x="1380631" y="400062"/>
                  </a:lnTo>
                  <a:lnTo>
                    <a:pt x="1343260" y="381389"/>
                  </a:lnTo>
                  <a:lnTo>
                    <a:pt x="1305376" y="355724"/>
                  </a:lnTo>
                  <a:lnTo>
                    <a:pt x="1280067" y="33743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88" name="SMARTInkShape-70"/>
            <p:cNvSpPr/>
            <p:nvPr/>
          </p:nvSpPr>
          <p:spPr>
            <a:xfrm>
              <a:off x="8892539" y="5158740"/>
              <a:ext cx="7623" cy="22861"/>
            </a:xfrm>
            <a:custGeom>
              <a:avLst/>
              <a:gdLst/>
              <a:ahLst/>
              <a:cxnLst/>
              <a:rect l="0" t="0" r="0" b="0"/>
              <a:pathLst>
                <a:path w="7623" h="22861">
                  <a:moveTo>
                    <a:pt x="0" y="0"/>
                  </a:moveTo>
                  <a:lnTo>
                    <a:pt x="0" y="4044"/>
                  </a:lnTo>
                  <a:lnTo>
                    <a:pt x="847" y="5237"/>
                  </a:lnTo>
                  <a:lnTo>
                    <a:pt x="2260" y="6031"/>
                  </a:lnTo>
                  <a:lnTo>
                    <a:pt x="4047" y="6560"/>
                  </a:lnTo>
                  <a:lnTo>
                    <a:pt x="5237" y="8607"/>
                  </a:lnTo>
                  <a:lnTo>
                    <a:pt x="7622" y="2286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Tree>
    <p:extLst>
      <p:ext uri="{BB962C8B-B14F-4D97-AF65-F5344CB8AC3E}">
        <p14:creationId xmlns:p14="http://schemas.microsoft.com/office/powerpoint/2010/main" val="1008613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274" name="TextBox 1"/>
          <p:cNvSpPr txBox="1">
            <a:spLocks noChangeArrowheads="1"/>
          </p:cNvSpPr>
          <p:nvPr/>
        </p:nvSpPr>
        <p:spPr bwMode="auto">
          <a:xfrm>
            <a:off x="0" y="0"/>
            <a:ext cx="4437063" cy="6878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900" dirty="0">
                <a:ea typeface="MS PGothic" panose="020B0600070205080204" pitchFamily="34" charset="-128"/>
              </a:rPr>
              <a:t>Agnes hurried through the morning mist and was soon banging on the door of the ancient midwife, Juliana Denys. The two women were friends, so Agnes was surprised when she was refused entry into the cottage. Instead Juliana insisted on speaking through a window. Nor, despite Agnes’s pleas, could she be persuaded to visit John. Anxious to see Agnes go, Juliana made up a potion with secret ingredients, which she passed through the window. Wishing Agnes and her husband well Juliana slammed the shutters closed. As Agnes rubbed the potion into John’s skin, she was startled to notice a patch of blackened skin close to his ankle, and quickly rubbed it with the potion. When Agnes had finished she moved quickly to the corner of the room and grabbed her sleeping daughter from her bed and ran to her eldest brother’s cottage.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When Agnes banged on Robert’s door it was her brother John’s voice which answered from inside, saying that Robert was unwell and it could be the plague. Now in a state of panic, Agnes ran to the house of John </a:t>
            </a:r>
            <a:r>
              <a:rPr lang="en-GB" altLang="en-US" sz="900" dirty="0" err="1">
                <a:ea typeface="MS PGothic" panose="020B0600070205080204" pitchFamily="34" charset="-128"/>
              </a:rPr>
              <a:t>Wodebite</a:t>
            </a:r>
            <a:r>
              <a:rPr lang="en-GB" altLang="en-US" sz="900" dirty="0">
                <a:ea typeface="MS PGothic" panose="020B0600070205080204" pitchFamily="34" charset="-128"/>
              </a:rPr>
              <a:t>. Agnes had often worked for him, cleaning and cooking and looking after his livestock. John opened the door but did not invite Agnes in, and he quickly waved her further away when he heard the reason for her visit. She pleaded with John to care for her daughter (little Agnes) for a few days whilst she nursed her husband. John was at first very reluctant to agree, but seeing neither Agnes nor her child appeared to be at all ill, he eventually gave in. John waved the little child around to the back of his cottage and ushered her into a barn. There little Agnes was left to be looked after and fed by his servant girl. Only when John was completely convinced she was free of the pestilence was she allowed into his house.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Soon after sunrise on the fourth day of John’s illness, Agnes shouted to passers by that her husband was dying and begged them to go to the church and fetch a priest. She also asked her neighbours to call again on the midwife. When neither arrived by the afternoon, Agnes walked the mile or so to the church, which she found deserted except for one helper. He told her that so many people were sick that the priests were able to respond only to those who were very close to death. By the following morning the boil on John’s leg was the size of an egg, blackened and leaking pus. That evening, Agnes decided to run again to the church, to beg for the priest to come. </a:t>
            </a:r>
            <a:r>
              <a:rPr lang="en-GB" altLang="en-US" sz="900" dirty="0" smtClean="0">
                <a:ea typeface="MS PGothic" panose="020B0600070205080204" pitchFamily="34" charset="-128"/>
              </a:rPr>
              <a:t>To </a:t>
            </a:r>
            <a:r>
              <a:rPr lang="en-GB" altLang="en-US" sz="900" dirty="0">
                <a:ea typeface="MS PGothic" panose="020B0600070205080204" pitchFamily="34" charset="-128"/>
              </a:rPr>
              <a:t>her relief she soon met </a:t>
            </a:r>
            <a:r>
              <a:rPr lang="en-GB" altLang="en-US" sz="900" dirty="0" smtClean="0">
                <a:ea typeface="MS PGothic" panose="020B0600070205080204" pitchFamily="34" charset="-128"/>
              </a:rPr>
              <a:t>Father </a:t>
            </a:r>
            <a:r>
              <a:rPr lang="en-GB" altLang="en-US" sz="900" dirty="0">
                <a:ea typeface="MS PGothic" panose="020B0600070205080204" pitchFamily="34" charset="-128"/>
              </a:rPr>
              <a:t>John on a tired horse trotting slowly along by Cranmer Green, weary from visiting the sick, administering the last rites and arranging funerals. When Agnes begged him to come to her husband’s deathbed, he smiled wearily and told her to lead the way.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When they were inside the cottage Father John said</a:t>
            </a:r>
            <a:r>
              <a:rPr lang="en-GB" altLang="en-US" sz="900" dirty="0" smtClean="0">
                <a:ea typeface="MS PGothic" panose="020B0600070205080204" pitchFamily="34" charset="-128"/>
              </a:rPr>
              <a:t>,’ </a:t>
            </a:r>
            <a:r>
              <a:rPr lang="en-GB" altLang="en-US" sz="900" dirty="0">
                <a:ea typeface="MS PGothic" panose="020B0600070205080204" pitchFamily="34" charset="-128"/>
              </a:rPr>
              <a:t>I will hear his confession </a:t>
            </a:r>
            <a:r>
              <a:rPr lang="en-GB" altLang="en-US" sz="900" dirty="0" smtClean="0">
                <a:ea typeface="MS PGothic" panose="020B0600070205080204" pitchFamily="34" charset="-128"/>
              </a:rPr>
              <a:t>now’. </a:t>
            </a:r>
            <a:r>
              <a:rPr lang="en-GB" altLang="en-US" sz="900" dirty="0">
                <a:ea typeface="MS PGothic" panose="020B0600070205080204" pitchFamily="34" charset="-128"/>
              </a:rPr>
              <a:t>Despite Agnes’s repeated attempts at soothing, her husband remained distracted, failing to respond to any of </a:t>
            </a:r>
            <a:r>
              <a:rPr lang="en-GB" altLang="en-US" sz="900" dirty="0" smtClean="0">
                <a:ea typeface="MS PGothic" panose="020B0600070205080204" pitchFamily="34" charset="-128"/>
              </a:rPr>
              <a:t>Father </a:t>
            </a:r>
            <a:r>
              <a:rPr lang="en-GB" altLang="en-US" sz="900" dirty="0">
                <a:ea typeface="MS PGothic" panose="020B0600070205080204" pitchFamily="34" charset="-128"/>
              </a:rPr>
              <a:t>John’s questions. When asked to kiss the cross he pushed it violently to one side. After many attempts to offer a communion wafer to John’s lips, he swallowed only a few crumbs. Agnes was in a state of despair. His soul was bound to be lost if he did not confess his sins. When Master John rushed through the anointment of John’s body with oil, Agnes begged him to do more, but he told her he had to leave, as many more villagers were sick. Yesterday alone there had been five burials. Though </a:t>
            </a:r>
            <a:r>
              <a:rPr lang="en-GB" altLang="en-US" sz="900" dirty="0" smtClean="0">
                <a:ea typeface="MS PGothic" panose="020B0600070205080204" pitchFamily="34" charset="-128"/>
              </a:rPr>
              <a:t>Father </a:t>
            </a:r>
            <a:r>
              <a:rPr lang="en-GB" altLang="en-US" sz="900" dirty="0">
                <a:ea typeface="MS PGothic" panose="020B0600070205080204" pitchFamily="34" charset="-128"/>
              </a:rPr>
              <a:t>John promised to tell friends and neighbours of her husband’s impending death, no one called on Agnes during the night, She became increasingly distressed that in his pain, her husband had not openly confessed his sins. John did not regain his senses, and soon after sunrise he stopped breathing. Agnes arose and looked vainly around the bare room, and peered out of the window and door, for the support of friends, family and neighbours. There were none. </a:t>
            </a:r>
          </a:p>
        </p:txBody>
      </p:sp>
      <p:sp>
        <p:nvSpPr>
          <p:cNvPr id="54275" name="Rectangle 2"/>
          <p:cNvSpPr>
            <a:spLocks noChangeArrowheads="1"/>
          </p:cNvSpPr>
          <p:nvPr/>
        </p:nvSpPr>
        <p:spPr bwMode="auto">
          <a:xfrm>
            <a:off x="4584700" y="0"/>
            <a:ext cx="4572000" cy="57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900" dirty="0">
                <a:ea typeface="MS PGothic" panose="020B0600070205080204" pitchFamily="34" charset="-128"/>
              </a:rPr>
              <a:t>As Agnes was leaving to tell her brothers of John’s death, Margery </a:t>
            </a:r>
            <a:r>
              <a:rPr lang="en-GB" altLang="en-US" sz="900" dirty="0" err="1">
                <a:ea typeface="MS PGothic" panose="020B0600070205080204" pitchFamily="34" charset="-128"/>
              </a:rPr>
              <a:t>Wodebite</a:t>
            </a:r>
            <a:r>
              <a:rPr lang="en-GB" altLang="en-US" sz="900" dirty="0">
                <a:ea typeface="MS PGothic" panose="020B0600070205080204" pitchFamily="34" charset="-128"/>
              </a:rPr>
              <a:t> called to offer comfort and a candle. Agnes could not help but notice that even Margery was taking great care not to go near John’s body, and that she was shaking with fear. ‘I am sorry that I have taken so long to call on you, but I have been visiting the sick and dying all around High Hall. The pestilence is spreading so quickly around here that it seems to me as if the end of the world might be coming.’ Margery then reeled off a list of a dozen or more names of people whom she had visited on their deathbeds, and another twenty who were also dying. ‘Most terrible of all is the fate of the children. There are so many young orphans. Did you hear that both the </a:t>
            </a:r>
            <a:r>
              <a:rPr lang="en-GB" altLang="en-US" sz="900" dirty="0" err="1">
                <a:ea typeface="MS PGothic" panose="020B0600070205080204" pitchFamily="34" charset="-128"/>
              </a:rPr>
              <a:t>Goche</a:t>
            </a:r>
            <a:r>
              <a:rPr lang="en-GB" altLang="en-US" sz="900" dirty="0">
                <a:ea typeface="MS PGothic" panose="020B0600070205080204" pitchFamily="34" charset="-128"/>
              </a:rPr>
              <a:t> brothers are dead, and one if their wives also, and the other sick? Their five children, all under ten have been left entirely alone to care for themselves, for their servant girl has fled.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Agnes was not expecting to meet many people on her walk to her brother’s farm, but as she came to Market way she noticed in the distance a small group standing outside old William Cranmer’s house on the green. As she drew nearer she saw they were gathered around a funeral cart. Rather than join the funeral procession, she hurried off, anxious for her own safety. On the rest of the way she saw only a handful of people, most in the distance, and those that saw her hurried away before she drew near. When she got there, she found her brother Robert had died.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Agnes, exhausted and overcome by grief at the death of her husband and brother within a day of each other, walked back to her cottage to pray over her husband’s body and tend her animals. As she walked along the lane next to her cottage she expected to find that the elderly couple next door had milked her cow for her, as they had often had done in the past. But as she drew near she heard the bellowing distress of her cow, and then the desperate cries of the old lady next door, who pleaded for help as her husband was sick and she was too weak to look after him. Agnes lowered her head, closed her ears and mumbled an apology as she hurried past. </a:t>
            </a:r>
          </a:p>
          <a:p>
            <a:pPr eaLnBrk="1" hangingPunct="1"/>
            <a:endParaRPr lang="en-GB" altLang="en-US" sz="900" dirty="0">
              <a:ea typeface="MS PGothic" panose="020B0600070205080204" pitchFamily="34" charset="-128"/>
            </a:endParaRPr>
          </a:p>
          <a:p>
            <a:pPr eaLnBrk="1" hangingPunct="1"/>
            <a:r>
              <a:rPr lang="en-GB" altLang="en-US" sz="900" dirty="0">
                <a:ea typeface="MS PGothic" panose="020B0600070205080204" pitchFamily="34" charset="-128"/>
              </a:rPr>
              <a:t>The cart that arrived the next morning at Agnes’ cottage was not the usual clean and polished funeral wagon, for that was already in use. The </a:t>
            </a:r>
            <a:r>
              <a:rPr lang="en-GB" altLang="en-US" sz="900" dirty="0" smtClean="0">
                <a:ea typeface="MS PGothic" panose="020B0600070205080204" pitchFamily="34" charset="-128"/>
              </a:rPr>
              <a:t>cart </a:t>
            </a:r>
            <a:r>
              <a:rPr lang="en-GB" altLang="en-US" sz="900" dirty="0">
                <a:ea typeface="MS PGothic" panose="020B0600070205080204" pitchFamily="34" charset="-128"/>
              </a:rPr>
              <a:t>also lacked the special Pall to drape over the body, although in its place there was a clean white linen cloth. A dozen or so neighbours (far fewer than normal) gathered with the family, and two servers arrived carrying a bell and a plain wooden cross, followed by a priest new to the village. Eventually, a small group of shabbily dressed poor folk, a number of whom were clearly not local, turned up to serve as mourners and pall bearers. They did not apologise for being late, and before they would agree to walk beside the </a:t>
            </a:r>
            <a:r>
              <a:rPr lang="en-GB" altLang="en-US" sz="900" dirty="0" smtClean="0">
                <a:ea typeface="MS PGothic" panose="020B0600070205080204" pitchFamily="34" charset="-128"/>
              </a:rPr>
              <a:t>cart </a:t>
            </a:r>
            <a:r>
              <a:rPr lang="en-GB" altLang="en-US" sz="900" dirty="0">
                <a:ea typeface="MS PGothic" panose="020B0600070205080204" pitchFamily="34" charset="-128"/>
              </a:rPr>
              <a:t>carrying candles and crosses, they demanded 3 ½ pence each, far more than the 2 pence they were usually paid. When Agnes returned to the cottage from the graveyard she found her cow lying dead in the field behind. While death cut through her village without mercy, Agnes decided that she would quietly tend her sheep, pigs, and poultry, and weed her little plots of beans and corn.</a:t>
            </a:r>
          </a:p>
        </p:txBody>
      </p:sp>
      <p:sp>
        <p:nvSpPr>
          <p:cNvPr id="2" name="Rectangle 1"/>
          <p:cNvSpPr/>
          <p:nvPr/>
        </p:nvSpPr>
        <p:spPr>
          <a:xfrm>
            <a:off x="4548188" y="5949950"/>
            <a:ext cx="4572000" cy="706438"/>
          </a:xfrm>
          <a:prstGeom prst="rect">
            <a:avLst/>
          </a:prstGeom>
          <a:solidFill>
            <a:schemeClr val="accent4"/>
          </a:solidFill>
        </p:spPr>
        <p:txBody>
          <a:bodyPr>
            <a:spAutoFit/>
          </a:bodyPr>
          <a:lstStyle/>
          <a:p>
            <a:pPr eaLnBrk="1" fontAlgn="auto" hangingPunct="1">
              <a:spcAft>
                <a:spcPts val="0"/>
              </a:spcAft>
              <a:defRPr/>
            </a:pPr>
            <a:r>
              <a:rPr lang="en-GB" altLang="en-US" sz="2000" dirty="0">
                <a:latin typeface="+mn-lt"/>
              </a:rPr>
              <a:t>An extract from ‘The Black Death: A Personal History’ by John Hatcher, 2009</a:t>
            </a:r>
            <a:endParaRPr lang="en-GB" altLang="en-US" i="1" dirty="0">
              <a:latin typeface="+mn-lt"/>
            </a:endParaRPr>
          </a:p>
        </p:txBody>
      </p:sp>
    </p:spTree>
    <p:extLst>
      <p:ext uri="{BB962C8B-B14F-4D97-AF65-F5344CB8AC3E}">
        <p14:creationId xmlns:p14="http://schemas.microsoft.com/office/powerpoint/2010/main" val="9939806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TextBox 1"/>
          <p:cNvSpPr txBox="1">
            <a:spLocks noChangeArrowheads="1"/>
          </p:cNvSpPr>
          <p:nvPr/>
        </p:nvSpPr>
        <p:spPr bwMode="auto">
          <a:xfrm>
            <a:off x="0" y="0"/>
            <a:ext cx="4581525"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a:latin typeface="Comic Sans MS" panose="030F0702030302020204" pitchFamily="66" charset="0"/>
              </a:rPr>
              <a:t>Agnes hurried through the morning mist and was soon banging on the door of the midwife, Juliana Denys. The two women were friends, so Agnes was surprised when she was refused entry into the cottage. Juliana insisted on speaking through a window she would not be persuaded to visit John. Anxious to see Agnes go, Juliana made up a potion with secret ingredients, which she passed through the window. Wishing Agnes and her husband well Juliana slammed the shutters closed. As Agnes rubbed the potion into John’s skin, she was startled to notice a patch of blackened skin close to his ankle, and quickly rubbed it with the potion. When Agnes had finished she moved quickly to the corner of the room and grabbed her sleeping daughter from her bed and ran to her eldest brother’s cottage.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When Agnes banged on Robert’s door her brother John answered saying that Robert was unwell and it could be the plague. Now in a state of panic, Agnes ran to the house of John Wodebite. Agnes had often worked for him, cleaning and cooking and looking after his livestock. John opened the door but did not invite Agnes in, and he quickly waved her further away when he heard the reason for her visit. She pleaded with John to care for her daughter (little Agnes) for a few days whilst she nursed her husband. John was at first very reluctant to agree, but seeing neither Agnes nor her child appeared to be at all ill, he eventually gave in. John waved the little child around to the back of his cottage and told her to go in the barn. There little Agnes was left to be looked after and fed by his servant girl. When John was completely convinced she was free of the pestilence was she allowed into his house.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On the fourth day of John’s illness, Agnes shouted to passers by that her husband was dying and begged them to go to the church and fetch a priest. She also asked her neighbours to call again on the midwife. When neither arrived by the afternoon, Agnes walked the mile to the church, which she found deserted except for one helper. He told her that so many people were sick that the priests were able to respond only to those who were very close to death. By the following morning the boil on John’s leg was the size of an egg, blackened and leaking pus. That evening, Agnes decided to run again to the church, to beg for the priest to come. To her relief she soon met Father John on a tired horse, weary from visiting the sick, administering the last rites and arranging funerals. When Agnes begged him to come to her husband’s deathbed, he smiled wearily and told her to lead the way.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When they were inside the cottage Father John said, ‘</a:t>
            </a:r>
            <a:r>
              <a:rPr lang="en-GB" altLang="en-US" sz="900" i="1">
                <a:latin typeface="Comic Sans MS" panose="030F0702030302020204" pitchFamily="66" charset="0"/>
              </a:rPr>
              <a:t>I will hear his confession now</a:t>
            </a:r>
            <a:r>
              <a:rPr lang="en-GB" altLang="en-US" sz="900">
                <a:latin typeface="Comic Sans MS" panose="030F0702030302020204" pitchFamily="66" charset="0"/>
              </a:rPr>
              <a:t>’. Despite Agnes’s repeated attempts at soothing, her husband failed to respond to any of Father John’s questions. When asked to kiss the cross he pushed it violently to one side. After many attempts to offer a communion wafer to John’s lips, he swallowed only a few crumbs. Agnes was in a state of despair. His soul was bound to be lost if he did not confess his sins. When Father John rushed through the anointment of John’s body with oil, Agnes begged him to do more, but he told her he had to leave, as many more villagers were sick. Yesterday there had been five burials. Though Father John promised to tell friends and neighbours of her husband’s impending death, no one called on Agnes. John did not regain his senses, and soon after sunrise he stopped breathing. Agnes arose and looked vainly around the bare room, and peered out of the window and door, for the support of friends, family and neighbours. There were none. </a:t>
            </a:r>
          </a:p>
        </p:txBody>
      </p:sp>
      <p:sp>
        <p:nvSpPr>
          <p:cNvPr id="44035" name="Rectangle 2"/>
          <p:cNvSpPr>
            <a:spLocks noChangeArrowheads="1"/>
          </p:cNvSpPr>
          <p:nvPr/>
        </p:nvSpPr>
        <p:spPr bwMode="auto">
          <a:xfrm>
            <a:off x="4716463" y="0"/>
            <a:ext cx="4440237" cy="646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dirty="0">
                <a:latin typeface="Comic Sans MS" panose="030F0702030302020204" pitchFamily="66" charset="0"/>
              </a:rPr>
              <a:t>As Agnes was leaving to tell her brothers of John’s death, Margery </a:t>
            </a:r>
            <a:r>
              <a:rPr lang="en-GB" altLang="en-US" sz="900" dirty="0" err="1">
                <a:latin typeface="Comic Sans MS" panose="030F0702030302020204" pitchFamily="66" charset="0"/>
              </a:rPr>
              <a:t>Wodebite</a:t>
            </a:r>
            <a:r>
              <a:rPr lang="en-GB" altLang="en-US" sz="900" dirty="0">
                <a:latin typeface="Comic Sans MS" panose="030F0702030302020204" pitchFamily="66" charset="0"/>
              </a:rPr>
              <a:t> called to offer comfort. Agnes could not help but notice that Margery was taking great care not to go near John’s body, and that she was shaking with fear. </a:t>
            </a:r>
            <a:r>
              <a:rPr lang="en-GB" altLang="en-US" sz="900" i="1" dirty="0">
                <a:latin typeface="Comic Sans MS" panose="030F0702030302020204" pitchFamily="66" charset="0"/>
              </a:rPr>
              <a:t>‘I am sorry that I have taken so long to call on you, but I have been visiting the sick and dying all around High Hall. The pestilence is spreading so quickly around here that it seems to me as if the end of the world might be coming</a:t>
            </a:r>
            <a:r>
              <a:rPr lang="en-GB" altLang="en-US" sz="900" dirty="0">
                <a:latin typeface="Comic Sans MS" panose="030F0702030302020204" pitchFamily="66" charset="0"/>
              </a:rPr>
              <a:t>.’ Margery then listed a dozen or more names of people whom she had visited on their deathbeds, and another twenty who were also dying. ‘</a:t>
            </a:r>
            <a:r>
              <a:rPr lang="en-GB" altLang="en-US" sz="900" i="1" dirty="0">
                <a:latin typeface="Comic Sans MS" panose="030F0702030302020204" pitchFamily="66" charset="0"/>
              </a:rPr>
              <a:t>Most terrible of all is the fate of the children. There are so many young orphans. Did you hear that both the </a:t>
            </a:r>
            <a:r>
              <a:rPr lang="en-GB" altLang="en-US" sz="900" i="1" dirty="0" err="1">
                <a:latin typeface="Comic Sans MS" panose="030F0702030302020204" pitchFamily="66" charset="0"/>
              </a:rPr>
              <a:t>Goche</a:t>
            </a:r>
            <a:r>
              <a:rPr lang="en-GB" altLang="en-US" sz="900" i="1" dirty="0">
                <a:latin typeface="Comic Sans MS" panose="030F0702030302020204" pitchFamily="66" charset="0"/>
              </a:rPr>
              <a:t> brothers and one of their wives are dead and the other sick? Their five children, all under ten have been left alone to care for themselves, for their servant girl has fled.’</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Agnes was not expecting to meet many people on her walk to her brother’s farm, but as she came to Market way she noticed in the distance a small group standing outside old William Cranmer’s house on the green. As she drew nearer she saw they were gathered around a funeral cart. Rather than join the funeral procession, she hurried off anxiously. On the rest of the way she saw only a handful of people, most in the distance, and those that saw her hurried away before she drew near. When she got there, she found her brother Robert had died. </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Agnes, exhausted and overcome by grief at the death of her husband and brother within a day of each other, walked back to her cottage to pray over her husband’s body and tend her animals. As she walked along the lane next to her cottage she expected to find that the elderly couple next door had milked her cow for her, as they had often had done before. But as she drew near she heard the bellowing distress of her cow, and then the desperate cries of the old lady next door, who pleaded for help as her husband was sick and she was too weak to look after him. Agnes lowered her head, closed her ears and mumbled an apology as she hurried past. </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The cart that arrived the next morning at Agnes’ cottage was not the usual clean and polished funeral wagon, for that was already in use. The cart also lacked the special material to drape over the body, although in its place there was a clean white linen cloth. A dozen or so neighbours (far fewer than normal) gathered with the family, and two servers arrived carrying a plain wooden cross, followed by a priest new to the village. Eventually, a small group of shabbily dressed poor folk, a number of whom were clearly not local, turned up to serve as mourners and pall bearers. They did not apologise for being late, and before they would agree to walk beside the </a:t>
            </a:r>
            <a:r>
              <a:rPr lang="en-GB" altLang="en-US" sz="900" dirty="0" smtClean="0">
                <a:latin typeface="Comic Sans MS" panose="030F0702030302020204" pitchFamily="66" charset="0"/>
              </a:rPr>
              <a:t>cart </a:t>
            </a:r>
            <a:r>
              <a:rPr lang="en-GB" altLang="en-US" sz="900" dirty="0">
                <a:latin typeface="Comic Sans MS" panose="030F0702030302020204" pitchFamily="66" charset="0"/>
              </a:rPr>
              <a:t>carrying candles and crosses, they demanded 3 ½ pence each, far more than the 2 pence they were usually paid. When Agnes returned to the cottage from the graveyard she found her cow lying dead in the field behind. While death cut through her village without mercy, Agnes decided that she would quietly tend her sheep, pigs, and poultry, and weed her little plots of beans and corn.</a:t>
            </a:r>
          </a:p>
        </p:txBody>
      </p:sp>
      <p:sp>
        <p:nvSpPr>
          <p:cNvPr id="5" name="Rectangle 4"/>
          <p:cNvSpPr/>
          <p:nvPr/>
        </p:nvSpPr>
        <p:spPr>
          <a:xfrm>
            <a:off x="4584700" y="6396335"/>
            <a:ext cx="4572000" cy="461665"/>
          </a:xfrm>
          <a:prstGeom prst="rect">
            <a:avLst/>
          </a:prstGeom>
          <a:solidFill>
            <a:schemeClr val="accent4"/>
          </a:solidFill>
        </p:spPr>
        <p:txBody>
          <a:bodyPr>
            <a:spAutoFit/>
          </a:bodyPr>
          <a:lstStyle/>
          <a:p>
            <a:pPr eaLnBrk="1" fontAlgn="auto" hangingPunct="1">
              <a:spcAft>
                <a:spcPts val="0"/>
              </a:spcAft>
              <a:defRPr/>
            </a:pPr>
            <a:r>
              <a:rPr lang="en-GB" altLang="en-US" sz="1200" dirty="0">
                <a:latin typeface="+mn-lt"/>
              </a:rPr>
              <a:t>An extract from ‘The Black Death: A Personal History’ by John Hatcher, 2009</a:t>
            </a:r>
            <a:endParaRPr lang="en-GB" altLang="en-US" sz="1200" i="1" dirty="0">
              <a:latin typeface="+mn-lt"/>
            </a:endParaRPr>
          </a:p>
        </p:txBody>
      </p:sp>
    </p:spTree>
    <p:extLst>
      <p:ext uri="{BB962C8B-B14F-4D97-AF65-F5344CB8AC3E}">
        <p14:creationId xmlns:p14="http://schemas.microsoft.com/office/powerpoint/2010/main" val="30862860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TextBox 1"/>
          <p:cNvSpPr txBox="1">
            <a:spLocks noChangeArrowheads="1"/>
          </p:cNvSpPr>
          <p:nvPr/>
        </p:nvSpPr>
        <p:spPr bwMode="auto">
          <a:xfrm>
            <a:off x="0" y="0"/>
            <a:ext cx="4716463"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a:latin typeface="Comic Sans MS" panose="030F0702030302020204" pitchFamily="66" charset="0"/>
              </a:rPr>
              <a:t>Agnes was banging on the door of the midwife, Juliana Denys. The two women were friends, </a:t>
            </a:r>
            <a:r>
              <a:rPr lang="en-GB" altLang="en-US" sz="900" b="1">
                <a:latin typeface="Comic Sans MS" panose="030F0702030302020204" pitchFamily="66" charset="0"/>
              </a:rPr>
              <a:t>so Agnes was surprised when she was refused </a:t>
            </a:r>
            <a:r>
              <a:rPr lang="en-GB" altLang="en-US" sz="900">
                <a:latin typeface="Comic Sans MS" panose="030F0702030302020204" pitchFamily="66" charset="0"/>
              </a:rPr>
              <a:t>entry into the cottage. Juliana insisted on speaking through a window she would not visit John. Juliana made up a potion with secret ingredients, which she passed through the window then slammed the shutters closed. As Agnes rubbed the potion into John’s skin, she was startled to notice a patch of blackened skin close to his ankle, and quickly rubbed it with the potion. When Agnes had finished she moved quickly to the corner of the room and grabbed her sleeping daughter from her bed and ran to her eldest brother’s cottage.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When Agnes banged on Robert’s door her other brother John answered saying that Robert was unwell and it could be the plague. Now in a state of panic, Agnes ran to the house of John Wodebite. </a:t>
            </a:r>
            <a:r>
              <a:rPr lang="en-GB" altLang="en-US" sz="900" b="1">
                <a:latin typeface="Comic Sans MS" panose="030F0702030302020204" pitchFamily="66" charset="0"/>
              </a:rPr>
              <a:t>Agnes had often worked for him, cleaning and cooking and looking after his livestock. John opened the door but did not invite Agnes in. </a:t>
            </a:r>
            <a:r>
              <a:rPr lang="en-GB" altLang="en-US" sz="900">
                <a:latin typeface="Comic Sans MS" panose="030F0702030302020204" pitchFamily="66" charset="0"/>
              </a:rPr>
              <a:t>She pleaded with John to care for her daughter (little Agnes) whilst she nursed her husband. John was at first reluctant but seeing neither Agnes nor her child appeared to be at all ill, he eventually gave in. John waved the little child around to the back of his cottage and told her to go in the barn. There little Agnes was left to be looked after and fed by his servant girl. When John was completely convinced she was free of the pestilence was she allowed into his house.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On the fourth day of John’s illness, Agnes shouted to passers by that her husband was dying and begged them to go to the church and fetch a priest. She </a:t>
            </a:r>
            <a:r>
              <a:rPr lang="en-GB" altLang="en-US" sz="900" b="1">
                <a:latin typeface="Comic Sans MS" panose="030F0702030302020204" pitchFamily="66" charset="0"/>
              </a:rPr>
              <a:t>also asked her neighbours </a:t>
            </a:r>
            <a:r>
              <a:rPr lang="en-GB" altLang="en-US" sz="900">
                <a:latin typeface="Comic Sans MS" panose="030F0702030302020204" pitchFamily="66" charset="0"/>
              </a:rPr>
              <a:t>to call again on the midwife. When neither arrived by the afternoon, Agnes walked the mile to the church, which she found deserted except for one helper. By the following morning the boil on John’s leg was the size of an egg, blackened and leaking pus. That evening, Agnes decided to run again to the church, to beg for the priest to come. To her relief she soon met Father John on a tired horse, weary from visiting the sick and arranging funerals. When Agnes begged him to come to her husband’s deathbed, he smiled wearily and told her to lead the way. </a:t>
            </a:r>
          </a:p>
          <a:p>
            <a:pPr eaLnBrk="1" hangingPunct="1">
              <a:spcBef>
                <a:spcPct val="0"/>
              </a:spcBef>
              <a:buFontTx/>
              <a:buNone/>
            </a:pPr>
            <a:endParaRPr lang="en-GB" altLang="en-US" sz="900">
              <a:latin typeface="Comic Sans MS" panose="030F0702030302020204" pitchFamily="66" charset="0"/>
            </a:endParaRPr>
          </a:p>
          <a:p>
            <a:pPr eaLnBrk="1" hangingPunct="1">
              <a:spcBef>
                <a:spcPct val="0"/>
              </a:spcBef>
              <a:buFontTx/>
              <a:buNone/>
            </a:pPr>
            <a:r>
              <a:rPr lang="en-GB" altLang="en-US" sz="900">
                <a:latin typeface="Comic Sans MS" panose="030F0702030302020204" pitchFamily="66" charset="0"/>
              </a:rPr>
              <a:t>Despite Agnes’s repeated attempts at soothing, her husband failed to respond to any of Father John’s questions. When asked </a:t>
            </a:r>
            <a:r>
              <a:rPr lang="en-GB" altLang="en-US" sz="900" b="1">
                <a:latin typeface="Comic Sans MS" panose="030F0702030302020204" pitchFamily="66" charset="0"/>
              </a:rPr>
              <a:t>to kiss the cross he pushed it violently </a:t>
            </a:r>
            <a:r>
              <a:rPr lang="en-GB" altLang="en-US" sz="900">
                <a:latin typeface="Comic Sans MS" panose="030F0702030302020204" pitchFamily="66" charset="0"/>
              </a:rPr>
              <a:t>to one side. After many attempts to offer a communion wafer to John’s lips, he swallowed only a few crumbs. Agnes was in a state of despair. His soul was bound to be lost if he did not confess his sins. When Father John rushed through the anointment of John’s body with oil, Agnes begged him to do more, but he told her he had to leave, as many more villagers were sick. </a:t>
            </a:r>
            <a:r>
              <a:rPr lang="en-GB" altLang="en-US" sz="900" b="1">
                <a:latin typeface="Comic Sans MS" panose="030F0702030302020204" pitchFamily="66" charset="0"/>
              </a:rPr>
              <a:t>Yesterday there had been five burials</a:t>
            </a:r>
            <a:r>
              <a:rPr lang="en-GB" altLang="en-US" sz="900">
                <a:latin typeface="Comic Sans MS" panose="030F0702030302020204" pitchFamily="66" charset="0"/>
              </a:rPr>
              <a:t>. Though Father John promised to tell friends and neighbours of her husband’s impending death, no one called on Agnes. John did not regain his senses, and soon after sunrise he stopped breathing. Agnes arose and looked vainly around the bare room, and peered out of the window and door, for the support of friends, family and neighbours. There were none. </a:t>
            </a:r>
          </a:p>
        </p:txBody>
      </p:sp>
      <p:sp>
        <p:nvSpPr>
          <p:cNvPr id="46083" name="Rectangle 2"/>
          <p:cNvSpPr>
            <a:spLocks noChangeArrowheads="1"/>
          </p:cNvSpPr>
          <p:nvPr/>
        </p:nvSpPr>
        <p:spPr bwMode="auto">
          <a:xfrm>
            <a:off x="4716463" y="0"/>
            <a:ext cx="4440237" cy="618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dirty="0">
                <a:latin typeface="Comic Sans MS" panose="030F0702030302020204" pitchFamily="66" charset="0"/>
              </a:rPr>
              <a:t>As Agnes was leaving to tell her brothers of her husband’s death, Margery </a:t>
            </a:r>
            <a:r>
              <a:rPr lang="en-GB" altLang="en-US" sz="900" dirty="0" err="1">
                <a:latin typeface="Comic Sans MS" panose="030F0702030302020204" pitchFamily="66" charset="0"/>
              </a:rPr>
              <a:t>Wodebite</a:t>
            </a:r>
            <a:r>
              <a:rPr lang="en-GB" altLang="en-US" sz="900" dirty="0">
                <a:latin typeface="Comic Sans MS" panose="030F0702030302020204" pitchFamily="66" charset="0"/>
              </a:rPr>
              <a:t> called to offer comfort. Agnes could not help but notice that Margery was </a:t>
            </a:r>
            <a:r>
              <a:rPr lang="en-GB" altLang="en-US" sz="900" b="1" dirty="0">
                <a:latin typeface="Comic Sans MS" panose="030F0702030302020204" pitchFamily="66" charset="0"/>
              </a:rPr>
              <a:t>taking great care not to go near John’s body</a:t>
            </a:r>
            <a:r>
              <a:rPr lang="en-GB" altLang="en-US" sz="900" dirty="0">
                <a:latin typeface="Comic Sans MS" panose="030F0702030302020204" pitchFamily="66" charset="0"/>
              </a:rPr>
              <a:t>, and that she was shaking with fear. </a:t>
            </a:r>
            <a:r>
              <a:rPr lang="en-GB" altLang="en-US" sz="900" i="1" dirty="0">
                <a:latin typeface="Comic Sans MS" panose="030F0702030302020204" pitchFamily="66" charset="0"/>
              </a:rPr>
              <a:t>‘I am sorry that I have taken so long to call on you, but I have been visiting the sick and dying all around High Hall. The pestilence is spreading so quickly around here that it seems to me as if the end of the world might be coming</a:t>
            </a:r>
            <a:r>
              <a:rPr lang="en-GB" altLang="en-US" sz="900" dirty="0">
                <a:latin typeface="Comic Sans MS" panose="030F0702030302020204" pitchFamily="66" charset="0"/>
              </a:rPr>
              <a:t>.’ Margery then listed a dozen or more names of people whom she had visited on their deathbeds, and another twenty who were also dying. ‘</a:t>
            </a:r>
            <a:r>
              <a:rPr lang="en-GB" altLang="en-US" sz="900" i="1" dirty="0">
                <a:latin typeface="Comic Sans MS" panose="030F0702030302020204" pitchFamily="66" charset="0"/>
              </a:rPr>
              <a:t>Most terrible of all is the fate of the children. There are so many young </a:t>
            </a:r>
            <a:r>
              <a:rPr lang="en-GB" altLang="en-US" sz="900" b="1" i="1" dirty="0">
                <a:latin typeface="Comic Sans MS" panose="030F0702030302020204" pitchFamily="66" charset="0"/>
              </a:rPr>
              <a:t>orphans</a:t>
            </a:r>
            <a:r>
              <a:rPr lang="en-GB" altLang="en-US" sz="900" i="1" dirty="0">
                <a:latin typeface="Comic Sans MS" panose="030F0702030302020204" pitchFamily="66" charset="0"/>
              </a:rPr>
              <a:t>. Did you hear that both the </a:t>
            </a:r>
            <a:r>
              <a:rPr lang="en-GB" altLang="en-US" sz="900" i="1" dirty="0" err="1">
                <a:latin typeface="Comic Sans MS" panose="030F0702030302020204" pitchFamily="66" charset="0"/>
              </a:rPr>
              <a:t>Goche</a:t>
            </a:r>
            <a:r>
              <a:rPr lang="en-GB" altLang="en-US" sz="900" i="1" dirty="0">
                <a:latin typeface="Comic Sans MS" panose="030F0702030302020204" pitchFamily="66" charset="0"/>
              </a:rPr>
              <a:t> brothers and one of their wives are dead and the other sick? Their five children, all under ten have been left alone to care for themselves, for their servant girl has fled.’</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Agnes was not expecting to meet many people on her walk to her brother’s farm, but she noticed in the distance a small group standing outside old William Cranmer’s house on the green. As she drew nearer she saw they were gathered around a funeral cart. </a:t>
            </a:r>
            <a:r>
              <a:rPr lang="en-GB" altLang="en-US" sz="900" b="1" dirty="0">
                <a:latin typeface="Comic Sans MS" panose="030F0702030302020204" pitchFamily="66" charset="0"/>
              </a:rPr>
              <a:t>Rather than join the funeral procession, she hurried off anxiously</a:t>
            </a:r>
            <a:r>
              <a:rPr lang="en-GB" altLang="en-US" sz="900" dirty="0">
                <a:latin typeface="Comic Sans MS" panose="030F0702030302020204" pitchFamily="66" charset="0"/>
              </a:rPr>
              <a:t>. On the rest of the way she saw only a handful of people, most in the distance, and those that saw her hurried away before she drew near. When she got there, she found her </a:t>
            </a:r>
            <a:r>
              <a:rPr lang="en-GB" altLang="en-US" sz="900" b="1" dirty="0">
                <a:latin typeface="Comic Sans MS" panose="030F0702030302020204" pitchFamily="66" charset="0"/>
              </a:rPr>
              <a:t>brother Robert had died</a:t>
            </a:r>
            <a:r>
              <a:rPr lang="en-GB" altLang="en-US" sz="900" dirty="0">
                <a:latin typeface="Comic Sans MS" panose="030F0702030302020204" pitchFamily="66" charset="0"/>
              </a:rPr>
              <a:t>. </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Agnes, exhausted and overcome by grief at the death of her husband and brother within a day of each other, walked back to her cottage to pray over her husband’s body and tend to her animals. As she walked along the lane next to her cottage she </a:t>
            </a:r>
            <a:r>
              <a:rPr lang="en-GB" altLang="en-US" sz="900" b="1" dirty="0">
                <a:latin typeface="Comic Sans MS" panose="030F0702030302020204" pitchFamily="66" charset="0"/>
              </a:rPr>
              <a:t>expected</a:t>
            </a:r>
            <a:r>
              <a:rPr lang="en-GB" altLang="en-US" sz="900" dirty="0">
                <a:latin typeface="Comic Sans MS" panose="030F0702030302020204" pitchFamily="66" charset="0"/>
              </a:rPr>
              <a:t> to find that the elderly couple next door had milked her cow for her, as they had </a:t>
            </a:r>
            <a:r>
              <a:rPr lang="en-GB" altLang="en-US" sz="900" b="1" dirty="0">
                <a:latin typeface="Comic Sans MS" panose="030F0702030302020204" pitchFamily="66" charset="0"/>
              </a:rPr>
              <a:t>often had done before</a:t>
            </a:r>
            <a:r>
              <a:rPr lang="en-GB" altLang="en-US" sz="900" dirty="0">
                <a:latin typeface="Comic Sans MS" panose="030F0702030302020204" pitchFamily="66" charset="0"/>
              </a:rPr>
              <a:t>. But as she drew near she heard the distress of her cow, and then the desperate cries of the old lady next door, who pleaded for help as her husband was sick and she was too weak to look after him. Agnes lowered her head, closed her ears and mumbled an apology as she </a:t>
            </a:r>
            <a:r>
              <a:rPr lang="en-GB" altLang="en-US" sz="900" b="1" dirty="0">
                <a:latin typeface="Comic Sans MS" panose="030F0702030302020204" pitchFamily="66" charset="0"/>
              </a:rPr>
              <a:t>hurried past</a:t>
            </a:r>
            <a:r>
              <a:rPr lang="en-GB" altLang="en-US" sz="900" dirty="0">
                <a:latin typeface="Comic Sans MS" panose="030F0702030302020204" pitchFamily="66" charset="0"/>
              </a:rPr>
              <a:t>. </a:t>
            </a:r>
          </a:p>
          <a:p>
            <a:pPr eaLnBrk="1" hangingPunct="1">
              <a:spcBef>
                <a:spcPct val="0"/>
              </a:spcBef>
              <a:buFontTx/>
              <a:buNone/>
            </a:pPr>
            <a:endParaRPr lang="en-GB" altLang="en-US" sz="900" dirty="0">
              <a:latin typeface="Comic Sans MS" panose="030F0702030302020204" pitchFamily="66" charset="0"/>
            </a:endParaRPr>
          </a:p>
          <a:p>
            <a:pPr eaLnBrk="1" hangingPunct="1">
              <a:spcBef>
                <a:spcPct val="0"/>
              </a:spcBef>
              <a:buFontTx/>
              <a:buNone/>
            </a:pPr>
            <a:r>
              <a:rPr lang="en-GB" altLang="en-US" sz="900" dirty="0">
                <a:latin typeface="Comic Sans MS" panose="030F0702030302020204" pitchFamily="66" charset="0"/>
              </a:rPr>
              <a:t>The cart that arrived the next morning at Agnes’ cottage was not the usual clean and polished funeral wagon, for that was already in use. The cart also lacked the </a:t>
            </a:r>
            <a:r>
              <a:rPr lang="en-GB" altLang="en-US" sz="900" b="1" dirty="0">
                <a:latin typeface="Comic Sans MS" panose="030F0702030302020204" pitchFamily="66" charset="0"/>
              </a:rPr>
              <a:t>usual</a:t>
            </a:r>
            <a:r>
              <a:rPr lang="en-GB" altLang="en-US" sz="900" dirty="0">
                <a:latin typeface="Comic Sans MS" panose="030F0702030302020204" pitchFamily="66" charset="0"/>
              </a:rPr>
              <a:t> special material to drape over the body, although in its place there was a clean white linen cloth. A dozen or so neighbours (far fewer than normal) gathered with the family, and two servers arrived carrying a plain wooden cross, followed by a priest new to the village. Eventually, a small group of shabbily dressed poor folk, a number of whom were clearly not local, turned up to serve as mourners. Before they would agree to walk beside the </a:t>
            </a:r>
            <a:r>
              <a:rPr lang="en-GB" altLang="en-US" sz="900" dirty="0" smtClean="0">
                <a:latin typeface="Comic Sans MS" panose="030F0702030302020204" pitchFamily="66" charset="0"/>
              </a:rPr>
              <a:t>cart </a:t>
            </a:r>
            <a:r>
              <a:rPr lang="en-GB" altLang="en-US" sz="900" dirty="0">
                <a:latin typeface="Comic Sans MS" panose="030F0702030302020204" pitchFamily="66" charset="0"/>
              </a:rPr>
              <a:t>carrying candles and crosses, they demanded 3 ½ pence each, </a:t>
            </a:r>
            <a:r>
              <a:rPr lang="en-GB" altLang="en-US" sz="900" b="1" dirty="0">
                <a:latin typeface="Comic Sans MS" panose="030F0702030302020204" pitchFamily="66" charset="0"/>
              </a:rPr>
              <a:t>far more </a:t>
            </a:r>
            <a:r>
              <a:rPr lang="en-GB" altLang="en-US" sz="900" dirty="0">
                <a:latin typeface="Comic Sans MS" panose="030F0702030302020204" pitchFamily="66" charset="0"/>
              </a:rPr>
              <a:t>than the 2 pence they were usually paid. When Agnes returned to the cottage from the graveyard she found her cow lying dead in the field behind. While death cut through her village without mercy, Agnes decided that she would quietly tend her sheep, pigs, and poultry, and weed her little plots of beans and corn.</a:t>
            </a:r>
          </a:p>
        </p:txBody>
      </p:sp>
      <p:sp>
        <p:nvSpPr>
          <p:cNvPr id="46084" name="TextBox 3"/>
          <p:cNvSpPr txBox="1">
            <a:spLocks noChangeArrowheads="1"/>
          </p:cNvSpPr>
          <p:nvPr/>
        </p:nvSpPr>
        <p:spPr bwMode="auto">
          <a:xfrm>
            <a:off x="6350" y="6360319"/>
            <a:ext cx="4710113" cy="36988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a:latin typeface="Comic Sans MS" panose="030F0702030302020204" pitchFamily="66" charset="0"/>
              </a:rPr>
              <a:t>TASK </a:t>
            </a:r>
          </a:p>
          <a:p>
            <a:pPr eaLnBrk="1" hangingPunct="1">
              <a:spcBef>
                <a:spcPct val="0"/>
              </a:spcBef>
              <a:buFontTx/>
              <a:buNone/>
            </a:pPr>
            <a:r>
              <a:rPr lang="en-GB" altLang="en-US" sz="900">
                <a:latin typeface="Comic Sans MS" panose="030F0702030302020204" pitchFamily="66" charset="0"/>
              </a:rPr>
              <a:t>As you read through the story, underline </a:t>
            </a:r>
            <a:r>
              <a:rPr lang="en-GB" altLang="en-US" sz="900" b="1">
                <a:latin typeface="Comic Sans MS" panose="030F0702030302020204" pitchFamily="66" charset="0"/>
              </a:rPr>
              <a:t>any changes </a:t>
            </a:r>
            <a:r>
              <a:rPr lang="en-GB" altLang="en-US" sz="900">
                <a:latin typeface="Comic Sans MS" panose="030F0702030302020204" pitchFamily="66" charset="0"/>
              </a:rPr>
              <a:t>that the Black Death brings. </a:t>
            </a:r>
          </a:p>
        </p:txBody>
      </p:sp>
      <p:sp>
        <p:nvSpPr>
          <p:cNvPr id="5" name="Rectangle 4"/>
          <p:cNvSpPr/>
          <p:nvPr/>
        </p:nvSpPr>
        <p:spPr>
          <a:xfrm>
            <a:off x="4828222" y="6186488"/>
            <a:ext cx="4216718" cy="615553"/>
          </a:xfrm>
          <a:prstGeom prst="rect">
            <a:avLst/>
          </a:prstGeom>
          <a:solidFill>
            <a:schemeClr val="accent4"/>
          </a:solidFill>
        </p:spPr>
        <p:txBody>
          <a:bodyPr wrap="square">
            <a:spAutoFit/>
          </a:bodyPr>
          <a:lstStyle/>
          <a:p>
            <a:pPr eaLnBrk="1" fontAlgn="auto" hangingPunct="1">
              <a:spcAft>
                <a:spcPts val="0"/>
              </a:spcAft>
              <a:defRPr/>
            </a:pPr>
            <a:r>
              <a:rPr lang="en-GB" altLang="en-US" sz="1700" dirty="0">
                <a:latin typeface="+mn-lt"/>
              </a:rPr>
              <a:t>An extract from ‘The Black Death: A Personal History’ by John Hatcher, 2009</a:t>
            </a:r>
            <a:endParaRPr lang="en-GB" altLang="en-US" sz="1700" i="1" dirty="0">
              <a:latin typeface="+mn-lt"/>
            </a:endParaRPr>
          </a:p>
        </p:txBody>
      </p:sp>
    </p:spTree>
    <p:extLst>
      <p:ext uri="{BB962C8B-B14F-4D97-AF65-F5344CB8AC3E}">
        <p14:creationId xmlns:p14="http://schemas.microsoft.com/office/powerpoint/2010/main" val="18816912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3175" y="33338"/>
            <a:ext cx="9144000" cy="6862762"/>
          </a:xfrm>
          <a:prstGeom prst="rect">
            <a:avLst/>
          </a:prstGeom>
          <a:noFill/>
        </p:spPr>
        <p:txBody>
          <a:bodyPr>
            <a:spAutoFit/>
          </a:bodyPr>
          <a:lstStyle/>
          <a:p>
            <a:pPr>
              <a:defRPr/>
            </a:pPr>
            <a:r>
              <a:rPr lang="en-GB" sz="2000" b="1" dirty="0">
                <a:latin typeface="Comic Sans MS" panose="030F0702030302020204" pitchFamily="66" charset="0"/>
                <a:ea typeface="MS PGothic" panose="020B0600070205080204" pitchFamily="34" charset="-128"/>
              </a:rPr>
              <a:t>Paired Reading Instructions</a:t>
            </a:r>
          </a:p>
          <a:p>
            <a:pPr>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Decide on a partner A and partner B in your pair.</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Partner A reads first paragraph: Use a ruler to guide your reading and Partner B make sure you use a ruler to read along as you listen.</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Partner A READ!</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PAUSE! Discuss in your pair how life has gotten WORSE (or BETTER) in this section.</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Partner B reads second paragraph: Use a ruler to guide your reading and Partner B make sure you use a ruler to read along as you listen.</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Partner B READ!</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PAUSE! Discuss in your pair how life has gotten WORSE (or BETTER) in this section.</a:t>
            </a: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endParaRPr lang="en-GB" sz="2000" dirty="0">
              <a:latin typeface="Comic Sans MS" panose="030F0702030302020204" pitchFamily="66" charset="0"/>
              <a:ea typeface="MS PGothic" panose="020B0600070205080204" pitchFamily="34" charset="-128"/>
            </a:endParaRPr>
          </a:p>
          <a:p>
            <a:pPr marL="342900" indent="-342900">
              <a:buFontTx/>
              <a:buAutoNum type="arabicPeriod"/>
              <a:defRPr/>
            </a:pPr>
            <a:r>
              <a:rPr lang="en-GB" sz="2000" dirty="0">
                <a:latin typeface="Comic Sans MS" panose="030F0702030302020204" pitchFamily="66" charset="0"/>
                <a:ea typeface="MS PGothic" panose="020B0600070205080204" pitchFamily="34" charset="-128"/>
              </a:rPr>
              <a:t>REPEAT UNTIL FINISHED OR MISS SAYS STOP! </a:t>
            </a:r>
          </a:p>
        </p:txBody>
      </p:sp>
    </p:spTree>
    <p:extLst>
      <p:ext uri="{BB962C8B-B14F-4D97-AF65-F5344CB8AC3E}">
        <p14:creationId xmlns:p14="http://schemas.microsoft.com/office/powerpoint/2010/main" val="7172625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395288" y="260350"/>
            <a:ext cx="8208962"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2500">
                <a:latin typeface="Comic Sans MS" charset="0"/>
              </a:rPr>
              <a:t>NEW WORDS! </a:t>
            </a:r>
          </a:p>
          <a:p>
            <a:pPr>
              <a:spcBef>
                <a:spcPct val="0"/>
              </a:spcBef>
              <a:buFontTx/>
              <a:buNone/>
            </a:pPr>
            <a:endParaRPr lang="en-GB" altLang="en-US" sz="2500">
              <a:latin typeface="Comic Sans MS" charset="0"/>
            </a:endParaRPr>
          </a:p>
          <a:p>
            <a:pPr>
              <a:spcBef>
                <a:spcPct val="0"/>
              </a:spcBef>
              <a:buFontTx/>
              <a:buNone/>
            </a:pPr>
            <a:r>
              <a:rPr lang="en-GB" altLang="en-US" sz="2500">
                <a:latin typeface="Comic Sans MS" charset="0"/>
              </a:rPr>
              <a:t>Potion – medicine</a:t>
            </a:r>
          </a:p>
          <a:p>
            <a:pPr>
              <a:spcBef>
                <a:spcPct val="0"/>
              </a:spcBef>
              <a:buFontTx/>
              <a:buNone/>
            </a:pPr>
            <a:r>
              <a:rPr lang="en-GB" altLang="en-US" sz="2500">
                <a:latin typeface="Comic Sans MS" charset="0"/>
              </a:rPr>
              <a:t>Reluctant – not keen to do it</a:t>
            </a:r>
          </a:p>
          <a:p>
            <a:pPr>
              <a:spcBef>
                <a:spcPct val="0"/>
              </a:spcBef>
              <a:buFontTx/>
              <a:buNone/>
            </a:pPr>
            <a:r>
              <a:rPr lang="en-GB" altLang="en-US" sz="2500">
                <a:latin typeface="Comic Sans MS" charset="0"/>
              </a:rPr>
              <a:t>Fetch – go and get someone</a:t>
            </a:r>
          </a:p>
          <a:p>
            <a:pPr>
              <a:spcBef>
                <a:spcPct val="0"/>
              </a:spcBef>
              <a:buFontTx/>
              <a:buNone/>
            </a:pPr>
            <a:r>
              <a:rPr lang="en-GB" altLang="en-US" sz="2500">
                <a:latin typeface="Comic Sans MS" charset="0"/>
              </a:rPr>
              <a:t>Deserted – no one there</a:t>
            </a:r>
          </a:p>
          <a:p>
            <a:pPr>
              <a:spcBef>
                <a:spcPct val="0"/>
              </a:spcBef>
              <a:buFontTx/>
              <a:buNone/>
            </a:pPr>
            <a:r>
              <a:rPr lang="en-GB" altLang="en-US" sz="2500">
                <a:latin typeface="Comic Sans MS" charset="0"/>
              </a:rPr>
              <a:t>Weary – tired </a:t>
            </a:r>
          </a:p>
          <a:p>
            <a:pPr>
              <a:spcBef>
                <a:spcPct val="0"/>
              </a:spcBef>
              <a:buFontTx/>
              <a:buNone/>
            </a:pPr>
            <a:endParaRPr lang="en-GB" altLang="en-US" sz="2500">
              <a:latin typeface="Comic Sans MS" charset="0"/>
            </a:endParaRPr>
          </a:p>
        </p:txBody>
      </p:sp>
    </p:spTree>
    <p:extLst>
      <p:ext uri="{BB962C8B-B14F-4D97-AF65-F5344CB8AC3E}">
        <p14:creationId xmlns:p14="http://schemas.microsoft.com/office/powerpoint/2010/main" val="1206572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TextBox 1"/>
          <p:cNvSpPr txBox="1">
            <a:spLocks noChangeArrowheads="1"/>
          </p:cNvSpPr>
          <p:nvPr/>
        </p:nvSpPr>
        <p:spPr bwMode="auto">
          <a:xfrm>
            <a:off x="-3175" y="1084263"/>
            <a:ext cx="9144000" cy="507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marL="228600" indent="-228600" eaLnBrk="1" hangingPunct="1">
              <a:spcBef>
                <a:spcPct val="0"/>
              </a:spcBef>
              <a:buFontTx/>
              <a:buAutoNum type="arabicPeriod"/>
              <a:defRPr/>
            </a:pPr>
            <a:r>
              <a:rPr lang="en-GB" altLang="en-US" sz="1200" dirty="0" smtClean="0">
                <a:latin typeface="Comic Sans MS" charset="0"/>
              </a:rPr>
              <a:t>Agnes was banging on the door of the midwife, Juliana Denys. The two women were friends, </a:t>
            </a:r>
            <a:r>
              <a:rPr lang="en-GB" altLang="en-US" sz="1200" b="1" dirty="0" smtClean="0">
                <a:latin typeface="Comic Sans MS" charset="0"/>
              </a:rPr>
              <a:t>so Agnes was surprised when</a:t>
            </a:r>
          </a:p>
          <a:p>
            <a:pPr marL="228600" indent="-228600" eaLnBrk="1" hangingPunct="1">
              <a:spcBef>
                <a:spcPct val="0"/>
              </a:spcBef>
              <a:buFontTx/>
              <a:buAutoNum type="arabicPeriod"/>
              <a:defRPr/>
            </a:pPr>
            <a:r>
              <a:rPr lang="en-GB" altLang="en-US" sz="1200" b="1" dirty="0" smtClean="0">
                <a:latin typeface="Comic Sans MS" charset="0"/>
              </a:rPr>
              <a:t>she was refused </a:t>
            </a:r>
            <a:r>
              <a:rPr lang="en-GB" altLang="en-US" sz="1200" dirty="0" smtClean="0">
                <a:latin typeface="Comic Sans MS" charset="0"/>
              </a:rPr>
              <a:t>entry into the cottage. Juliana insisted on speaking through a window and said </a:t>
            </a:r>
            <a:r>
              <a:rPr lang="en-GB" altLang="en-US" sz="1200" i="1" dirty="0" smtClean="0">
                <a:latin typeface="Comic Sans MS" charset="0"/>
              </a:rPr>
              <a:t>”I will not visit John</a:t>
            </a:r>
            <a:r>
              <a:rPr lang="en-GB" altLang="en-US" sz="1200" dirty="0" smtClean="0">
                <a:latin typeface="Comic Sans MS" charset="0"/>
              </a:rPr>
              <a:t>.”</a:t>
            </a:r>
          </a:p>
          <a:p>
            <a:pPr marL="228600" indent="-228600" eaLnBrk="1" hangingPunct="1">
              <a:spcBef>
                <a:spcPct val="0"/>
              </a:spcBef>
              <a:buFontTx/>
              <a:buAutoNum type="arabicPeriod"/>
              <a:defRPr/>
            </a:pPr>
            <a:r>
              <a:rPr lang="en-GB" altLang="en-US" sz="1200" dirty="0" smtClean="0">
                <a:latin typeface="Comic Sans MS" charset="0"/>
              </a:rPr>
              <a:t>Juliana  made up a potion with secret ingredients, which she passed through the window then slammed the shutters closed.</a:t>
            </a:r>
          </a:p>
          <a:p>
            <a:pPr marL="228600" indent="-228600" eaLnBrk="1" hangingPunct="1">
              <a:spcBef>
                <a:spcPct val="0"/>
              </a:spcBef>
              <a:buFontTx/>
              <a:buAutoNum type="arabicPeriod"/>
              <a:defRPr/>
            </a:pPr>
            <a:r>
              <a:rPr lang="en-GB" altLang="en-US" sz="1200" dirty="0" smtClean="0">
                <a:latin typeface="Comic Sans MS" charset="0"/>
              </a:rPr>
              <a:t>When Agnes had finished  giving John the potion she moved quickly to the corner of the room and grabbed her sleeping</a:t>
            </a:r>
          </a:p>
          <a:p>
            <a:pPr marL="228600" indent="-228600" eaLnBrk="1" hangingPunct="1">
              <a:spcBef>
                <a:spcPct val="0"/>
              </a:spcBef>
              <a:buFontTx/>
              <a:buAutoNum type="arabicPeriod"/>
              <a:defRPr/>
            </a:pPr>
            <a:r>
              <a:rPr lang="en-GB" altLang="en-US" sz="1200" dirty="0" smtClean="0">
                <a:latin typeface="Comic Sans MS" charset="0"/>
              </a:rPr>
              <a:t>daughter from her bed and ran to her older brother’s cottage. </a:t>
            </a:r>
          </a:p>
          <a:p>
            <a:pPr eaLnBrk="1" hangingPunct="1">
              <a:spcBef>
                <a:spcPct val="0"/>
              </a:spcBef>
              <a:buFontTx/>
              <a:buNone/>
              <a:defRPr/>
            </a:pPr>
            <a:endParaRPr lang="en-GB" altLang="en-US" sz="1200" dirty="0" smtClean="0">
              <a:latin typeface="Comic Sans MS" charset="0"/>
            </a:endParaRPr>
          </a:p>
          <a:p>
            <a:pPr eaLnBrk="1" hangingPunct="1">
              <a:spcBef>
                <a:spcPct val="0"/>
              </a:spcBef>
              <a:buFontTx/>
              <a:buNone/>
              <a:defRPr/>
            </a:pPr>
            <a:r>
              <a:rPr lang="en-GB" altLang="en-US" sz="1200" dirty="0" smtClean="0">
                <a:latin typeface="Comic Sans MS" charset="0"/>
              </a:rPr>
              <a:t>7. When Agnes banged on her older brother Robert’s door her other brother Jonathan answered saying </a:t>
            </a:r>
            <a:r>
              <a:rPr lang="en-GB" altLang="en-US" sz="1200" i="1" dirty="0" smtClean="0">
                <a:latin typeface="Comic Sans MS" charset="0"/>
              </a:rPr>
              <a:t>“Robert is</a:t>
            </a:r>
          </a:p>
          <a:p>
            <a:pPr eaLnBrk="1" hangingPunct="1">
              <a:spcBef>
                <a:spcPct val="0"/>
              </a:spcBef>
              <a:buFontTx/>
              <a:buNone/>
              <a:defRPr/>
            </a:pPr>
            <a:r>
              <a:rPr lang="en-GB" altLang="en-US" sz="1200" i="1" dirty="0" smtClean="0">
                <a:latin typeface="Comic Sans MS" charset="0"/>
              </a:rPr>
              <a:t>8. unwell and I think it could be the plague!” . </a:t>
            </a:r>
            <a:r>
              <a:rPr lang="en-GB" altLang="en-US" sz="1200" dirty="0" smtClean="0">
                <a:latin typeface="Comic Sans MS" charset="0"/>
              </a:rPr>
              <a:t>Now in a state of panic, Agnes ran to the house of Mr </a:t>
            </a:r>
            <a:r>
              <a:rPr lang="en-GB" altLang="en-US" sz="1200" dirty="0" err="1" smtClean="0">
                <a:latin typeface="Comic Sans MS" charset="0"/>
              </a:rPr>
              <a:t>Wodebite</a:t>
            </a:r>
            <a:r>
              <a:rPr lang="en-GB" altLang="en-US" sz="1200" dirty="0" smtClean="0">
                <a:latin typeface="Comic Sans MS" charset="0"/>
              </a:rPr>
              <a:t>. </a:t>
            </a:r>
            <a:r>
              <a:rPr lang="en-GB" altLang="en-US" sz="1200" b="1" dirty="0" smtClean="0">
                <a:latin typeface="Comic Sans MS" charset="0"/>
              </a:rPr>
              <a:t>Agnes had   9. often worked for him, cleaning and cooking and looking after his livestock. Mr </a:t>
            </a:r>
            <a:r>
              <a:rPr lang="en-GB" altLang="en-US" sz="1200" b="1" dirty="0" err="1" smtClean="0">
                <a:latin typeface="Comic Sans MS" charset="0"/>
              </a:rPr>
              <a:t>Wodebite</a:t>
            </a:r>
            <a:r>
              <a:rPr lang="en-GB" altLang="en-US" sz="1200" b="1" dirty="0" smtClean="0">
                <a:latin typeface="Comic Sans MS" charset="0"/>
              </a:rPr>
              <a:t> opened the door but did  10. not invite Agnes in. </a:t>
            </a:r>
            <a:r>
              <a:rPr lang="en-GB" altLang="en-US" sz="1200" dirty="0" smtClean="0">
                <a:latin typeface="Comic Sans MS" charset="0"/>
              </a:rPr>
              <a:t>She pleaded with Mr </a:t>
            </a:r>
            <a:r>
              <a:rPr lang="en-GB" altLang="en-US" sz="1200" dirty="0" err="1" smtClean="0">
                <a:latin typeface="Comic Sans MS" charset="0"/>
              </a:rPr>
              <a:t>Wodebite</a:t>
            </a:r>
            <a:r>
              <a:rPr lang="en-GB" altLang="en-US" sz="1200" dirty="0" smtClean="0">
                <a:latin typeface="Comic Sans MS" charset="0"/>
              </a:rPr>
              <a:t>; </a:t>
            </a:r>
            <a:r>
              <a:rPr lang="en-GB" altLang="en-US" sz="1200" i="1" dirty="0" smtClean="0">
                <a:latin typeface="Comic Sans MS" charset="0"/>
              </a:rPr>
              <a:t>“Please care for my daughter (little Agnes) whilst I nurse my       </a:t>
            </a:r>
            <a:r>
              <a:rPr lang="en-GB" altLang="en-US" sz="1200" dirty="0" smtClean="0">
                <a:latin typeface="Comic Sans MS" charset="0"/>
              </a:rPr>
              <a:t>11</a:t>
            </a:r>
            <a:r>
              <a:rPr lang="en-GB" altLang="en-US" sz="1200" i="1" dirty="0" smtClean="0">
                <a:latin typeface="Comic Sans MS" charset="0"/>
              </a:rPr>
              <a:t>. husband John!” . </a:t>
            </a:r>
            <a:r>
              <a:rPr lang="en-GB" altLang="en-US" sz="1200" dirty="0" smtClean="0">
                <a:latin typeface="Comic Sans MS" charset="0"/>
              </a:rPr>
              <a:t>Mr </a:t>
            </a:r>
            <a:r>
              <a:rPr lang="en-GB" altLang="en-US" sz="1200" dirty="0" err="1" smtClean="0">
                <a:latin typeface="Comic Sans MS" charset="0"/>
              </a:rPr>
              <a:t>Wodebite</a:t>
            </a:r>
            <a:r>
              <a:rPr lang="en-GB" altLang="en-US" sz="1200" dirty="0" smtClean="0">
                <a:latin typeface="Comic Sans MS" charset="0"/>
              </a:rPr>
              <a:t> was at first reluctant but seeing neither Agnes nor her child appeared to be ill, he </a:t>
            </a:r>
          </a:p>
          <a:p>
            <a:pPr eaLnBrk="1" hangingPunct="1">
              <a:spcBef>
                <a:spcPct val="0"/>
              </a:spcBef>
              <a:buFontTx/>
              <a:buNone/>
              <a:defRPr/>
            </a:pPr>
            <a:r>
              <a:rPr lang="en-GB" altLang="en-US" sz="1200" dirty="0" smtClean="0">
                <a:latin typeface="Comic Sans MS" charset="0"/>
              </a:rPr>
              <a:t>12. eventually gave in. Mr </a:t>
            </a:r>
            <a:r>
              <a:rPr lang="en-GB" altLang="en-US" sz="1200" dirty="0" err="1" smtClean="0">
                <a:latin typeface="Comic Sans MS" charset="0"/>
              </a:rPr>
              <a:t>Wodebite</a:t>
            </a:r>
            <a:r>
              <a:rPr lang="en-GB" altLang="en-US" sz="1200" dirty="0" smtClean="0">
                <a:latin typeface="Comic Sans MS" charset="0"/>
              </a:rPr>
              <a:t> waved the little child around to the back of his cottage and told her to go in the barn. </a:t>
            </a:r>
          </a:p>
          <a:p>
            <a:pPr eaLnBrk="1" hangingPunct="1">
              <a:spcBef>
                <a:spcPct val="0"/>
              </a:spcBef>
              <a:buFontTx/>
              <a:buNone/>
              <a:defRPr/>
            </a:pPr>
            <a:r>
              <a:rPr lang="en-GB" altLang="en-US" sz="1200" dirty="0" smtClean="0">
                <a:latin typeface="Comic Sans MS" charset="0"/>
              </a:rPr>
              <a:t>13. There little Agnes was left to be looked after and fed by his servant girl. When Mr </a:t>
            </a:r>
            <a:r>
              <a:rPr lang="en-GB" altLang="en-US" sz="1200" dirty="0" err="1" smtClean="0">
                <a:latin typeface="Comic Sans MS" charset="0"/>
              </a:rPr>
              <a:t>Wodebite</a:t>
            </a:r>
            <a:r>
              <a:rPr lang="en-GB" altLang="en-US" sz="1200" dirty="0" smtClean="0">
                <a:latin typeface="Comic Sans MS" charset="0"/>
              </a:rPr>
              <a:t> was completely convinced</a:t>
            </a:r>
          </a:p>
          <a:p>
            <a:pPr eaLnBrk="1" hangingPunct="1">
              <a:spcBef>
                <a:spcPct val="0"/>
              </a:spcBef>
              <a:buFontTx/>
              <a:buNone/>
              <a:defRPr/>
            </a:pPr>
            <a:r>
              <a:rPr lang="en-GB" altLang="en-US" sz="1200" dirty="0" smtClean="0">
                <a:latin typeface="Comic Sans MS" charset="0"/>
              </a:rPr>
              <a:t>14. she was free of the pestilence a few days later he let her into his house. </a:t>
            </a:r>
          </a:p>
          <a:p>
            <a:pPr eaLnBrk="1" hangingPunct="1">
              <a:spcBef>
                <a:spcPct val="0"/>
              </a:spcBef>
              <a:buFontTx/>
              <a:buNone/>
              <a:defRPr/>
            </a:pPr>
            <a:endParaRPr lang="en-GB" altLang="en-US" sz="1200" dirty="0" smtClean="0">
              <a:latin typeface="Comic Sans MS" charset="0"/>
            </a:endParaRPr>
          </a:p>
          <a:p>
            <a:pPr eaLnBrk="1" hangingPunct="1">
              <a:spcBef>
                <a:spcPct val="0"/>
              </a:spcBef>
              <a:buFontTx/>
              <a:buNone/>
              <a:defRPr/>
            </a:pPr>
            <a:r>
              <a:rPr lang="en-GB" altLang="en-US" sz="1200" dirty="0" smtClean="0">
                <a:latin typeface="Comic Sans MS" charset="0"/>
              </a:rPr>
              <a:t>15. On the fourth day of John’s illness, Agnes shouted to passers by; </a:t>
            </a:r>
            <a:r>
              <a:rPr lang="en-GB" altLang="en-US" sz="1200" i="1" dirty="0" smtClean="0">
                <a:latin typeface="Comic Sans MS" charset="0"/>
              </a:rPr>
              <a:t>“ My husband is dying, I beg you to go to the church and</a:t>
            </a:r>
          </a:p>
          <a:p>
            <a:pPr eaLnBrk="1" hangingPunct="1">
              <a:spcBef>
                <a:spcPct val="0"/>
              </a:spcBef>
              <a:buFontTx/>
              <a:buNone/>
              <a:defRPr/>
            </a:pPr>
            <a:r>
              <a:rPr lang="en-GB" altLang="en-US" sz="1200" i="1" dirty="0" smtClean="0">
                <a:latin typeface="Comic Sans MS" charset="0"/>
              </a:rPr>
              <a:t>16. fetch a priest and please could someone call on the midwife”. </a:t>
            </a:r>
            <a:r>
              <a:rPr lang="en-GB" altLang="en-US" sz="1200" dirty="0" smtClean="0">
                <a:latin typeface="Comic Sans MS" charset="0"/>
              </a:rPr>
              <a:t>When neither arrived by the afternoon, Agnes walked the</a:t>
            </a:r>
          </a:p>
          <a:p>
            <a:pPr eaLnBrk="1" hangingPunct="1">
              <a:spcBef>
                <a:spcPct val="0"/>
              </a:spcBef>
              <a:buFontTx/>
              <a:buNone/>
              <a:defRPr/>
            </a:pPr>
            <a:r>
              <a:rPr lang="en-GB" altLang="en-US" sz="1200" dirty="0" smtClean="0">
                <a:latin typeface="Comic Sans MS" charset="0"/>
              </a:rPr>
              <a:t>17. mile to the church, </a:t>
            </a:r>
            <a:r>
              <a:rPr lang="en-GB" altLang="en-US" sz="1200" b="1" dirty="0" smtClean="0">
                <a:latin typeface="Comic Sans MS" charset="0"/>
              </a:rPr>
              <a:t>which she found deserted except for one helper</a:t>
            </a:r>
            <a:r>
              <a:rPr lang="en-GB" altLang="en-US" sz="1200" dirty="0" smtClean="0">
                <a:latin typeface="Comic Sans MS" charset="0"/>
              </a:rPr>
              <a:t>. By the following morning the boil on John’s leg was</a:t>
            </a:r>
          </a:p>
          <a:p>
            <a:pPr eaLnBrk="1" hangingPunct="1">
              <a:spcBef>
                <a:spcPct val="0"/>
              </a:spcBef>
              <a:buFontTx/>
              <a:buNone/>
              <a:defRPr/>
            </a:pPr>
            <a:r>
              <a:rPr lang="en-GB" altLang="en-US" sz="1200" dirty="0" smtClean="0">
                <a:latin typeface="Comic Sans MS" charset="0"/>
              </a:rPr>
              <a:t>18. the size of an egg, blackened and leaking pus. That evening, Agnes decided to run again to the church, to beg for the</a:t>
            </a:r>
          </a:p>
          <a:p>
            <a:pPr eaLnBrk="1" hangingPunct="1">
              <a:spcBef>
                <a:spcPct val="0"/>
              </a:spcBef>
              <a:buFontTx/>
              <a:buNone/>
              <a:defRPr/>
            </a:pPr>
            <a:r>
              <a:rPr lang="en-GB" altLang="en-US" sz="1200" dirty="0" smtClean="0">
                <a:latin typeface="Comic Sans MS" charset="0"/>
              </a:rPr>
              <a:t>19. priest to come. To her relief she soon met Father John on a tired horse, weary from visiting the sick and arranging</a:t>
            </a:r>
          </a:p>
          <a:p>
            <a:pPr eaLnBrk="1" hangingPunct="1">
              <a:spcBef>
                <a:spcPct val="0"/>
              </a:spcBef>
              <a:buFontTx/>
              <a:buNone/>
              <a:defRPr/>
            </a:pPr>
            <a:r>
              <a:rPr lang="en-GB" altLang="en-US" sz="1200" dirty="0" smtClean="0">
                <a:latin typeface="Comic Sans MS" charset="0"/>
              </a:rPr>
              <a:t>20. funerals. When Agnes begged him to come to her husband’s deathbed, he smiled wearily and said “</a:t>
            </a:r>
            <a:r>
              <a:rPr lang="en-GB" altLang="en-US" sz="1200" i="1" dirty="0" smtClean="0">
                <a:latin typeface="Comic Sans MS" charset="0"/>
              </a:rPr>
              <a:t>lead the way.”</a:t>
            </a:r>
          </a:p>
          <a:p>
            <a:pPr eaLnBrk="1" hangingPunct="1">
              <a:spcBef>
                <a:spcPct val="0"/>
              </a:spcBef>
              <a:buFontTx/>
              <a:buNone/>
              <a:defRPr/>
            </a:pPr>
            <a:endParaRPr lang="en-GB" altLang="en-US" sz="1200" dirty="0" smtClean="0">
              <a:latin typeface="Comic Sans MS" charset="0"/>
            </a:endParaRPr>
          </a:p>
          <a:p>
            <a:pPr eaLnBrk="1" hangingPunct="1">
              <a:spcBef>
                <a:spcPct val="0"/>
              </a:spcBef>
              <a:buFontTx/>
              <a:buNone/>
              <a:defRPr/>
            </a:pPr>
            <a:r>
              <a:rPr lang="en-GB" altLang="en-US" sz="1200" dirty="0" smtClean="0">
                <a:latin typeface="Comic Sans MS" charset="0"/>
              </a:rPr>
              <a:t>21. Despite Agnes’s repeated attempts at soothing, her husband failed to respond to any of Father John’s questions. When</a:t>
            </a:r>
          </a:p>
          <a:p>
            <a:pPr eaLnBrk="1" hangingPunct="1">
              <a:spcBef>
                <a:spcPct val="0"/>
              </a:spcBef>
              <a:buFontTx/>
              <a:buNone/>
              <a:defRPr/>
            </a:pPr>
            <a:r>
              <a:rPr lang="en-GB" altLang="en-US" sz="1200" dirty="0" smtClean="0">
                <a:latin typeface="Comic Sans MS" charset="0"/>
              </a:rPr>
              <a:t>22. asked </a:t>
            </a:r>
            <a:r>
              <a:rPr lang="en-GB" altLang="en-US" sz="1200" b="1" dirty="0" smtClean="0">
                <a:latin typeface="Comic Sans MS" charset="0"/>
              </a:rPr>
              <a:t>to kiss the cross he pushed it violently </a:t>
            </a:r>
            <a:r>
              <a:rPr lang="en-GB" altLang="en-US" sz="1200" dirty="0" smtClean="0">
                <a:latin typeface="Comic Sans MS" charset="0"/>
              </a:rPr>
              <a:t>to one side. Agnes was in a state of despair. His soul was bound to be lost</a:t>
            </a:r>
          </a:p>
          <a:p>
            <a:pPr eaLnBrk="1" hangingPunct="1">
              <a:spcBef>
                <a:spcPct val="0"/>
              </a:spcBef>
              <a:buFontTx/>
              <a:buNone/>
              <a:defRPr/>
            </a:pPr>
            <a:r>
              <a:rPr lang="en-GB" altLang="en-US" sz="1200" dirty="0" smtClean="0">
                <a:latin typeface="Comic Sans MS" charset="0"/>
              </a:rPr>
              <a:t>23. if he did not confess his sins before he died. Agnes begged Father John to do more, but he told her </a:t>
            </a:r>
            <a:r>
              <a:rPr lang="en-GB" altLang="en-US" sz="1200" i="1" dirty="0" smtClean="0">
                <a:latin typeface="Comic Sans MS" charset="0"/>
              </a:rPr>
              <a:t>“ I have to leave,</a:t>
            </a:r>
          </a:p>
          <a:p>
            <a:pPr eaLnBrk="1" hangingPunct="1">
              <a:spcBef>
                <a:spcPct val="0"/>
              </a:spcBef>
              <a:buFontTx/>
              <a:buNone/>
              <a:defRPr/>
            </a:pPr>
            <a:r>
              <a:rPr lang="en-GB" altLang="en-US" sz="1200" i="1" dirty="0" smtClean="0">
                <a:latin typeface="Comic Sans MS" charset="0"/>
              </a:rPr>
              <a:t>24. many more villagers are sick. </a:t>
            </a:r>
            <a:r>
              <a:rPr lang="en-GB" altLang="en-US" sz="1200" b="1" i="1" dirty="0" smtClean="0">
                <a:latin typeface="Comic Sans MS" charset="0"/>
              </a:rPr>
              <a:t>Yesterday there were five burials</a:t>
            </a:r>
            <a:r>
              <a:rPr lang="en-GB" altLang="en-US" sz="1200" i="1" dirty="0" smtClean="0">
                <a:latin typeface="Comic Sans MS" charset="0"/>
              </a:rPr>
              <a:t>.  I promise to tell your neighbours John is about to die.”.</a:t>
            </a:r>
          </a:p>
          <a:p>
            <a:pPr eaLnBrk="1" hangingPunct="1">
              <a:spcBef>
                <a:spcPct val="0"/>
              </a:spcBef>
              <a:buFontTx/>
              <a:buNone/>
              <a:defRPr/>
            </a:pPr>
            <a:r>
              <a:rPr lang="en-GB" altLang="en-US" sz="1200" i="1" dirty="0" smtClean="0">
                <a:latin typeface="Comic Sans MS" charset="0"/>
              </a:rPr>
              <a:t>25. </a:t>
            </a:r>
            <a:r>
              <a:rPr lang="en-GB" altLang="en-US" sz="1200" dirty="0" smtClean="0">
                <a:latin typeface="Comic Sans MS" charset="0"/>
              </a:rPr>
              <a:t>No one called on Agnes. John did not regain his senses, and soon after sunrise he stopped breathing. </a:t>
            </a:r>
          </a:p>
        </p:txBody>
      </p:sp>
      <p:sp>
        <p:nvSpPr>
          <p:cNvPr id="12291" name="TextBox 3"/>
          <p:cNvSpPr txBox="1">
            <a:spLocks noChangeArrowheads="1"/>
          </p:cNvSpPr>
          <p:nvPr/>
        </p:nvSpPr>
        <p:spPr bwMode="auto">
          <a:xfrm>
            <a:off x="4284663" y="6211888"/>
            <a:ext cx="4710112" cy="646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200">
                <a:latin typeface="Comic Sans MS" charset="0"/>
              </a:rPr>
              <a:t>TASK </a:t>
            </a:r>
          </a:p>
          <a:p>
            <a:pPr eaLnBrk="1" hangingPunct="1">
              <a:spcBef>
                <a:spcPct val="0"/>
              </a:spcBef>
              <a:buFontTx/>
              <a:buNone/>
            </a:pPr>
            <a:r>
              <a:rPr lang="en-GB" altLang="en-US" sz="1200">
                <a:latin typeface="Comic Sans MS" charset="0"/>
              </a:rPr>
              <a:t>As you read through the story, underline </a:t>
            </a:r>
            <a:r>
              <a:rPr lang="en-GB" altLang="en-US" sz="1200" b="1">
                <a:latin typeface="Comic Sans MS" charset="0"/>
              </a:rPr>
              <a:t>any changes </a:t>
            </a:r>
            <a:r>
              <a:rPr lang="en-GB" altLang="en-US" sz="1200">
                <a:latin typeface="Comic Sans MS" charset="0"/>
              </a:rPr>
              <a:t>that the Black Death brings. </a:t>
            </a:r>
          </a:p>
        </p:txBody>
      </p:sp>
      <p:sp>
        <p:nvSpPr>
          <p:cNvPr id="12292" name="TextBox 1"/>
          <p:cNvSpPr txBox="1">
            <a:spLocks noChangeArrowheads="1"/>
          </p:cNvSpPr>
          <p:nvPr/>
        </p:nvSpPr>
        <p:spPr bwMode="auto">
          <a:xfrm>
            <a:off x="0" y="0"/>
            <a:ext cx="91408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US" altLang="en-US" sz="1500"/>
              <a:t>PEOPLE: Agnes and John – married couple. Little Agnes –their child</a:t>
            </a:r>
          </a:p>
          <a:p>
            <a:pPr>
              <a:spcBef>
                <a:spcPct val="0"/>
              </a:spcBef>
              <a:buFontTx/>
              <a:buNone/>
            </a:pPr>
            <a:r>
              <a:rPr lang="en-US" altLang="en-US" sz="1500"/>
              <a:t>Juliana Denys – the midwife  Mr Wodebite – Agnes’s employer Robert and Jonathan – Agnes’s brothers</a:t>
            </a:r>
          </a:p>
          <a:p>
            <a:pPr>
              <a:spcBef>
                <a:spcPct val="0"/>
              </a:spcBef>
              <a:buFontTx/>
              <a:buNone/>
            </a:pPr>
            <a:r>
              <a:rPr lang="en-US" altLang="en-US" sz="1500"/>
              <a:t>Father John – the Priest. </a:t>
            </a:r>
          </a:p>
        </p:txBody>
      </p:sp>
      <p:sp>
        <p:nvSpPr>
          <p:cNvPr id="12293" name="Rectangle 1"/>
          <p:cNvSpPr>
            <a:spLocks noChangeArrowheads="1"/>
          </p:cNvSpPr>
          <p:nvPr/>
        </p:nvSpPr>
        <p:spPr bwMode="auto">
          <a:xfrm>
            <a:off x="0" y="6261100"/>
            <a:ext cx="4572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800" b="1"/>
              <a:t>From ‘The Black Death: A Personal History’ by John Hatcher, 2009</a:t>
            </a:r>
          </a:p>
        </p:txBody>
      </p:sp>
    </p:spTree>
    <p:extLst>
      <p:ext uri="{BB962C8B-B14F-4D97-AF65-F5344CB8AC3E}">
        <p14:creationId xmlns:p14="http://schemas.microsoft.com/office/powerpoint/2010/main" val="17241621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19050" y="792163"/>
            <a:ext cx="9156700"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AutoNum type="arabicPeriod"/>
            </a:pPr>
            <a:r>
              <a:rPr lang="en-GB" altLang="en-US" sz="1300">
                <a:latin typeface="Comic Sans MS" charset="0"/>
              </a:rPr>
              <a:t>As Agnes was leaving to tell her brothers of her husband’s death, Margery Wodebite called to offer comfort.</a:t>
            </a:r>
          </a:p>
          <a:p>
            <a:pPr eaLnBrk="1" hangingPunct="1">
              <a:spcBef>
                <a:spcPct val="0"/>
              </a:spcBef>
              <a:buFontTx/>
              <a:buAutoNum type="arabicPeriod"/>
            </a:pPr>
            <a:r>
              <a:rPr lang="en-GB" altLang="en-US" sz="1300">
                <a:latin typeface="Comic Sans MS" charset="0"/>
              </a:rPr>
              <a:t>Agnes could not help but notice that Margery was </a:t>
            </a:r>
            <a:r>
              <a:rPr lang="en-GB" altLang="en-US" sz="1300" b="1">
                <a:latin typeface="Comic Sans MS" charset="0"/>
              </a:rPr>
              <a:t>taking great care not to go near John’s body</a:t>
            </a:r>
            <a:r>
              <a:rPr lang="en-GB" altLang="en-US" sz="1300">
                <a:latin typeface="Comic Sans MS" charset="0"/>
              </a:rPr>
              <a:t>, and that she</a:t>
            </a:r>
          </a:p>
          <a:p>
            <a:pPr eaLnBrk="1" hangingPunct="1">
              <a:spcBef>
                <a:spcPct val="0"/>
              </a:spcBef>
              <a:buFontTx/>
              <a:buAutoNum type="arabicPeriod"/>
            </a:pPr>
            <a:r>
              <a:rPr lang="en-GB" altLang="en-US" sz="1300">
                <a:latin typeface="Comic Sans MS" charset="0"/>
              </a:rPr>
              <a:t>was shaking with fear. She said “</a:t>
            </a:r>
            <a:r>
              <a:rPr lang="en-GB" altLang="en-US" sz="1300" i="1">
                <a:latin typeface="Comic Sans MS" charset="0"/>
              </a:rPr>
              <a:t>I am sorry that I have taken so long to call on you, but I have been visiting the</a:t>
            </a:r>
          </a:p>
          <a:p>
            <a:pPr eaLnBrk="1" hangingPunct="1">
              <a:spcBef>
                <a:spcPct val="0"/>
              </a:spcBef>
              <a:buFontTx/>
              <a:buAutoNum type="arabicPeriod"/>
            </a:pPr>
            <a:r>
              <a:rPr lang="en-GB" altLang="en-US" sz="1300" i="1">
                <a:latin typeface="Comic Sans MS" charset="0"/>
              </a:rPr>
              <a:t>sick and dying all around High Hall. The pestilence is spreading so quickly around here that it seems to me as if</a:t>
            </a:r>
          </a:p>
          <a:p>
            <a:pPr eaLnBrk="1" hangingPunct="1">
              <a:spcBef>
                <a:spcPct val="0"/>
              </a:spcBef>
              <a:buFontTx/>
              <a:buAutoNum type="arabicPeriod"/>
            </a:pPr>
            <a:r>
              <a:rPr lang="en-GB" altLang="en-US" sz="1300" i="1">
                <a:latin typeface="Comic Sans MS" charset="0"/>
              </a:rPr>
              <a:t>the end of the world might be coming</a:t>
            </a:r>
            <a:r>
              <a:rPr lang="en-GB" altLang="en-US" sz="1300">
                <a:latin typeface="Comic Sans MS" charset="0"/>
              </a:rPr>
              <a:t>.” Margery then listed a dozen or more names of people whom she had</a:t>
            </a:r>
          </a:p>
          <a:p>
            <a:pPr eaLnBrk="1" hangingPunct="1">
              <a:spcBef>
                <a:spcPct val="0"/>
              </a:spcBef>
              <a:buFontTx/>
              <a:buAutoNum type="arabicPeriod"/>
            </a:pPr>
            <a:r>
              <a:rPr lang="en-GB" altLang="en-US" sz="1300">
                <a:latin typeface="Comic Sans MS" charset="0"/>
              </a:rPr>
              <a:t>visited on their deathbeds, and another twenty who were also dying. She continued; “</a:t>
            </a:r>
            <a:r>
              <a:rPr lang="en-GB" altLang="en-US" sz="1300" i="1">
                <a:latin typeface="Comic Sans MS" charset="0"/>
              </a:rPr>
              <a:t>Most terrible of all is the</a:t>
            </a:r>
          </a:p>
          <a:p>
            <a:pPr eaLnBrk="1" hangingPunct="1">
              <a:spcBef>
                <a:spcPct val="0"/>
              </a:spcBef>
              <a:buFontTx/>
              <a:buAutoNum type="arabicPeriod"/>
            </a:pPr>
            <a:r>
              <a:rPr lang="en-GB" altLang="en-US" sz="1300" i="1">
                <a:latin typeface="Comic Sans MS" charset="0"/>
              </a:rPr>
              <a:t>fate of the children. There are so many young </a:t>
            </a:r>
            <a:r>
              <a:rPr lang="en-GB" altLang="en-US" sz="1300" b="1" i="1">
                <a:latin typeface="Comic Sans MS" charset="0"/>
              </a:rPr>
              <a:t>orphans</a:t>
            </a:r>
            <a:r>
              <a:rPr lang="en-GB" altLang="en-US" sz="1300" i="1">
                <a:latin typeface="Comic Sans MS" charset="0"/>
              </a:rPr>
              <a:t> where both parents have died.”</a:t>
            </a:r>
          </a:p>
          <a:p>
            <a:pPr eaLnBrk="1" hangingPunct="1">
              <a:spcBef>
                <a:spcPct val="0"/>
              </a:spcBef>
              <a:buFontTx/>
              <a:buAutoNum type="arabicPeriod"/>
            </a:pPr>
            <a:endParaRPr lang="en-GB" altLang="en-US" sz="1300" i="1">
              <a:latin typeface="Comic Sans MS" charset="0"/>
            </a:endParaRPr>
          </a:p>
          <a:p>
            <a:pPr eaLnBrk="1" hangingPunct="1">
              <a:spcBef>
                <a:spcPct val="0"/>
              </a:spcBef>
              <a:buFontTx/>
              <a:buAutoNum type="arabicPeriod"/>
            </a:pPr>
            <a:r>
              <a:rPr lang="en-GB" altLang="en-US" sz="1300">
                <a:latin typeface="Comic Sans MS" charset="0"/>
              </a:rPr>
              <a:t>Agnes was not expecting to meet many people on her walk to her brother’s farm, but she noticed in the</a:t>
            </a:r>
          </a:p>
          <a:p>
            <a:pPr eaLnBrk="1" hangingPunct="1">
              <a:spcBef>
                <a:spcPct val="0"/>
              </a:spcBef>
              <a:buFontTx/>
              <a:buAutoNum type="arabicPeriod"/>
            </a:pPr>
            <a:r>
              <a:rPr lang="en-GB" altLang="en-US" sz="1300">
                <a:latin typeface="Comic Sans MS" charset="0"/>
              </a:rPr>
              <a:t>distance a small group standing outside old William Cranmer’s house on the green. As she drew nearer she saw</a:t>
            </a:r>
          </a:p>
          <a:p>
            <a:pPr eaLnBrk="1" hangingPunct="1">
              <a:spcBef>
                <a:spcPct val="0"/>
              </a:spcBef>
              <a:buFontTx/>
              <a:buAutoNum type="arabicPeriod"/>
            </a:pPr>
            <a:r>
              <a:rPr lang="en-GB" altLang="en-US" sz="1300">
                <a:latin typeface="Comic Sans MS" charset="0"/>
              </a:rPr>
              <a:t>they were gathered around a funeral cart. </a:t>
            </a:r>
            <a:r>
              <a:rPr lang="en-GB" altLang="en-US" sz="1300" b="1">
                <a:latin typeface="Comic Sans MS" charset="0"/>
              </a:rPr>
              <a:t>Rather than join the funeral procession, she hurried off</a:t>
            </a:r>
          </a:p>
          <a:p>
            <a:pPr eaLnBrk="1" hangingPunct="1">
              <a:spcBef>
                <a:spcPct val="0"/>
              </a:spcBef>
              <a:buFontTx/>
              <a:buAutoNum type="arabicPeriod"/>
            </a:pPr>
            <a:r>
              <a:rPr lang="en-GB" altLang="en-US" sz="1300" b="1">
                <a:latin typeface="Comic Sans MS" charset="0"/>
              </a:rPr>
              <a:t>anxiously</a:t>
            </a:r>
            <a:r>
              <a:rPr lang="en-GB" altLang="en-US" sz="1300">
                <a:latin typeface="Comic Sans MS" charset="0"/>
              </a:rPr>
              <a:t>. On the rest of the way she saw only a handful of people, most in the distance, and those that saw her</a:t>
            </a:r>
          </a:p>
          <a:p>
            <a:pPr eaLnBrk="1" hangingPunct="1">
              <a:spcBef>
                <a:spcPct val="0"/>
              </a:spcBef>
              <a:buFontTx/>
              <a:buAutoNum type="arabicPeriod"/>
            </a:pPr>
            <a:r>
              <a:rPr lang="en-GB" altLang="en-US" sz="1300">
                <a:latin typeface="Comic Sans MS" charset="0"/>
              </a:rPr>
              <a:t>hurried away before she drew near. When she got there, she found her </a:t>
            </a:r>
            <a:r>
              <a:rPr lang="en-GB" altLang="en-US" sz="1300" b="1">
                <a:latin typeface="Comic Sans MS" charset="0"/>
              </a:rPr>
              <a:t>brother Robert had died</a:t>
            </a:r>
            <a:r>
              <a:rPr lang="en-GB" altLang="en-US" sz="1300">
                <a:latin typeface="Comic Sans MS" charset="0"/>
              </a:rPr>
              <a:t>. </a:t>
            </a:r>
          </a:p>
          <a:p>
            <a:pPr eaLnBrk="1" hangingPunct="1">
              <a:spcBef>
                <a:spcPct val="0"/>
              </a:spcBef>
              <a:buFontTx/>
              <a:buAutoNum type="arabicPeriod"/>
            </a:pPr>
            <a:endParaRPr lang="en-GB" altLang="en-US" sz="1300">
              <a:latin typeface="Comic Sans MS" charset="0"/>
            </a:endParaRPr>
          </a:p>
          <a:p>
            <a:pPr eaLnBrk="1" hangingPunct="1">
              <a:spcBef>
                <a:spcPct val="0"/>
              </a:spcBef>
              <a:buFontTx/>
              <a:buAutoNum type="arabicPeriod"/>
            </a:pPr>
            <a:r>
              <a:rPr lang="en-GB" altLang="en-US" sz="1300">
                <a:latin typeface="Comic Sans MS" charset="0"/>
              </a:rPr>
              <a:t>Agnes, exhausted and overcome by grief at the death of her husband and brother within a day of each other,</a:t>
            </a:r>
          </a:p>
          <a:p>
            <a:pPr eaLnBrk="1" hangingPunct="1">
              <a:spcBef>
                <a:spcPct val="0"/>
              </a:spcBef>
              <a:buFontTx/>
              <a:buAutoNum type="arabicPeriod"/>
            </a:pPr>
            <a:r>
              <a:rPr lang="en-GB" altLang="en-US" sz="1300">
                <a:latin typeface="Comic Sans MS" charset="0"/>
              </a:rPr>
              <a:t>walked back to her cottage to pray over her husband’s body and tend to her animals. As she walked along the</a:t>
            </a:r>
          </a:p>
          <a:p>
            <a:pPr eaLnBrk="1" hangingPunct="1">
              <a:spcBef>
                <a:spcPct val="0"/>
              </a:spcBef>
              <a:buFontTx/>
              <a:buAutoNum type="arabicPeriod"/>
            </a:pPr>
            <a:r>
              <a:rPr lang="en-GB" altLang="en-US" sz="1300">
                <a:latin typeface="Comic Sans MS" charset="0"/>
              </a:rPr>
              <a:t>lane next to her cottage she </a:t>
            </a:r>
            <a:r>
              <a:rPr lang="en-GB" altLang="en-US" sz="1300" b="1">
                <a:latin typeface="Comic Sans MS" charset="0"/>
              </a:rPr>
              <a:t>expected</a:t>
            </a:r>
            <a:r>
              <a:rPr lang="en-GB" altLang="en-US" sz="1300">
                <a:latin typeface="Comic Sans MS" charset="0"/>
              </a:rPr>
              <a:t> to find that the elderly couple next door had milked her cow for her, as</a:t>
            </a:r>
          </a:p>
          <a:p>
            <a:pPr eaLnBrk="1" hangingPunct="1">
              <a:spcBef>
                <a:spcPct val="0"/>
              </a:spcBef>
              <a:buFontTx/>
              <a:buAutoNum type="arabicPeriod"/>
            </a:pPr>
            <a:r>
              <a:rPr lang="en-GB" altLang="en-US" sz="1300">
                <a:latin typeface="Comic Sans MS" charset="0"/>
              </a:rPr>
              <a:t>they had </a:t>
            </a:r>
            <a:r>
              <a:rPr lang="en-GB" altLang="en-US" sz="1300" b="1">
                <a:latin typeface="Comic Sans MS" charset="0"/>
              </a:rPr>
              <a:t>often had done before</a:t>
            </a:r>
            <a:r>
              <a:rPr lang="en-GB" altLang="en-US" sz="1300">
                <a:latin typeface="Comic Sans MS" charset="0"/>
              </a:rPr>
              <a:t>. But as she drew near she heard the distress of her cow, and then the</a:t>
            </a:r>
          </a:p>
          <a:p>
            <a:pPr eaLnBrk="1" hangingPunct="1">
              <a:spcBef>
                <a:spcPct val="0"/>
              </a:spcBef>
              <a:buFontTx/>
              <a:buAutoNum type="arabicPeriod"/>
            </a:pPr>
            <a:r>
              <a:rPr lang="en-GB" altLang="en-US" sz="1300">
                <a:latin typeface="Comic Sans MS" charset="0"/>
              </a:rPr>
              <a:t>desperate cries of the old lady next door, who pleaded for help as her husband was sick and she was too weak</a:t>
            </a:r>
          </a:p>
          <a:p>
            <a:pPr eaLnBrk="1" hangingPunct="1">
              <a:spcBef>
                <a:spcPct val="0"/>
              </a:spcBef>
              <a:buFontTx/>
              <a:buAutoNum type="arabicPeriod"/>
            </a:pPr>
            <a:r>
              <a:rPr lang="en-GB" altLang="en-US" sz="1300">
                <a:latin typeface="Comic Sans MS" charset="0"/>
              </a:rPr>
              <a:t>to look after him. </a:t>
            </a:r>
            <a:r>
              <a:rPr lang="en-GB" altLang="en-US" sz="1300" b="1">
                <a:latin typeface="Comic Sans MS" charset="0"/>
              </a:rPr>
              <a:t>Agnes lowered her head, closed her ears and mumbled an apology as she</a:t>
            </a:r>
            <a:r>
              <a:rPr lang="en-GB" altLang="en-US" sz="1300">
                <a:latin typeface="Comic Sans MS" charset="0"/>
              </a:rPr>
              <a:t> </a:t>
            </a:r>
            <a:r>
              <a:rPr lang="en-GB" altLang="en-US" sz="1300" b="1">
                <a:latin typeface="Comic Sans MS" charset="0"/>
              </a:rPr>
              <a:t>hurried past</a:t>
            </a:r>
            <a:r>
              <a:rPr lang="en-GB" altLang="en-US" sz="1300">
                <a:latin typeface="Comic Sans MS" charset="0"/>
              </a:rPr>
              <a:t>. </a:t>
            </a:r>
          </a:p>
          <a:p>
            <a:pPr eaLnBrk="1" hangingPunct="1">
              <a:spcBef>
                <a:spcPct val="0"/>
              </a:spcBef>
              <a:buFontTx/>
              <a:buAutoNum type="arabicPeriod"/>
            </a:pPr>
            <a:endParaRPr lang="en-GB" altLang="en-US" sz="1300">
              <a:latin typeface="Comic Sans MS" charset="0"/>
            </a:endParaRPr>
          </a:p>
          <a:p>
            <a:pPr eaLnBrk="1" hangingPunct="1">
              <a:spcBef>
                <a:spcPct val="0"/>
              </a:spcBef>
              <a:buFontTx/>
              <a:buAutoNum type="arabicPeriod"/>
            </a:pPr>
            <a:r>
              <a:rPr lang="en-GB" altLang="en-US" sz="1300">
                <a:latin typeface="Comic Sans MS" charset="0"/>
              </a:rPr>
              <a:t>The cart that arrived the next morning at Agnes’ cottage was not the usual clean and polished funeral wagon,</a:t>
            </a:r>
          </a:p>
          <a:p>
            <a:pPr eaLnBrk="1" hangingPunct="1">
              <a:spcBef>
                <a:spcPct val="0"/>
              </a:spcBef>
              <a:buFontTx/>
              <a:buAutoNum type="arabicPeriod"/>
            </a:pPr>
            <a:r>
              <a:rPr lang="en-GB" altLang="en-US" sz="1300">
                <a:latin typeface="Comic Sans MS" charset="0"/>
              </a:rPr>
              <a:t>for that was already in use. The cart also didn</a:t>
            </a:r>
            <a:r>
              <a:rPr lang="uk-UA" altLang="en-US" sz="1300">
                <a:latin typeface="Comic Sans MS" charset="0"/>
              </a:rPr>
              <a:t>’</a:t>
            </a:r>
            <a:r>
              <a:rPr lang="en-GB" altLang="en-US" sz="1300">
                <a:latin typeface="Comic Sans MS" charset="0"/>
              </a:rPr>
              <a:t>t have the </a:t>
            </a:r>
            <a:r>
              <a:rPr lang="en-GB" altLang="en-US" sz="1300" b="1">
                <a:latin typeface="Comic Sans MS" charset="0"/>
              </a:rPr>
              <a:t>usual</a:t>
            </a:r>
            <a:r>
              <a:rPr lang="en-GB" altLang="en-US" sz="1300">
                <a:latin typeface="Comic Sans MS" charset="0"/>
              </a:rPr>
              <a:t> special material to drape over the body, just a</a:t>
            </a:r>
          </a:p>
          <a:p>
            <a:pPr eaLnBrk="1" hangingPunct="1">
              <a:spcBef>
                <a:spcPct val="0"/>
              </a:spcBef>
              <a:buFontTx/>
              <a:buAutoNum type="arabicPeriod"/>
            </a:pPr>
            <a:r>
              <a:rPr lang="en-GB" altLang="en-US" sz="1300">
                <a:latin typeface="Comic Sans MS" charset="0"/>
              </a:rPr>
              <a:t>clean white linen cloth. A dozen or so neighbours (far fewer than normal) gathered with the family, and two</a:t>
            </a:r>
          </a:p>
          <a:p>
            <a:pPr eaLnBrk="1" hangingPunct="1">
              <a:spcBef>
                <a:spcPct val="0"/>
              </a:spcBef>
              <a:buFontTx/>
              <a:buAutoNum type="arabicPeriod"/>
            </a:pPr>
            <a:r>
              <a:rPr lang="en-GB" altLang="en-US" sz="1300">
                <a:latin typeface="Comic Sans MS" charset="0"/>
              </a:rPr>
              <a:t>servers arrived carrying a plain wooden cross, followed by a priest new to the village. When Agnes returned to</a:t>
            </a:r>
          </a:p>
          <a:p>
            <a:pPr eaLnBrk="1" hangingPunct="1">
              <a:spcBef>
                <a:spcPct val="0"/>
              </a:spcBef>
              <a:buFontTx/>
              <a:buAutoNum type="arabicPeriod"/>
            </a:pPr>
            <a:r>
              <a:rPr lang="en-GB" altLang="en-US" sz="1300">
                <a:latin typeface="Comic Sans MS" charset="0"/>
              </a:rPr>
              <a:t>the cottage from the graveyard she found her cow lying dead in the field behind. While death cut through her</a:t>
            </a:r>
          </a:p>
          <a:p>
            <a:pPr eaLnBrk="1" hangingPunct="1">
              <a:spcBef>
                <a:spcPct val="0"/>
              </a:spcBef>
              <a:buFontTx/>
              <a:buAutoNum type="arabicPeriod"/>
            </a:pPr>
            <a:r>
              <a:rPr lang="en-GB" altLang="en-US" sz="1300">
                <a:latin typeface="Comic Sans MS" charset="0"/>
              </a:rPr>
              <a:t>village without mercy, Agnes decided that she would quietly tend her sheep, pigs, and poultry, and weed her</a:t>
            </a:r>
          </a:p>
          <a:p>
            <a:pPr eaLnBrk="1" hangingPunct="1">
              <a:spcBef>
                <a:spcPct val="0"/>
              </a:spcBef>
              <a:buFontTx/>
              <a:buAutoNum type="arabicPeriod"/>
            </a:pPr>
            <a:r>
              <a:rPr lang="en-GB" altLang="en-US" sz="1300">
                <a:latin typeface="Comic Sans MS" charset="0"/>
              </a:rPr>
              <a:t>little plots of beans and corn.</a:t>
            </a:r>
          </a:p>
        </p:txBody>
      </p:sp>
      <p:sp>
        <p:nvSpPr>
          <p:cNvPr id="14339" name="TextBox 4"/>
          <p:cNvSpPr txBox="1">
            <a:spLocks noChangeArrowheads="1"/>
          </p:cNvSpPr>
          <p:nvPr/>
        </p:nvSpPr>
        <p:spPr bwMode="auto">
          <a:xfrm>
            <a:off x="0" y="0"/>
            <a:ext cx="91408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US" altLang="en-US" sz="1500"/>
              <a:t>PEOPLE: Agnes and John – married couple. Little Agnes –their child</a:t>
            </a:r>
          </a:p>
          <a:p>
            <a:pPr>
              <a:spcBef>
                <a:spcPct val="0"/>
              </a:spcBef>
              <a:buFontTx/>
              <a:buNone/>
            </a:pPr>
            <a:r>
              <a:rPr lang="en-US" altLang="en-US" sz="1500"/>
              <a:t>Juliana Denys – the midwife  Mr Wodebite – Agnes’s employer Robert and Jonathan – Agnes’s brothers</a:t>
            </a:r>
          </a:p>
          <a:p>
            <a:pPr>
              <a:spcBef>
                <a:spcPct val="0"/>
              </a:spcBef>
              <a:buFontTx/>
              <a:buNone/>
            </a:pPr>
            <a:r>
              <a:rPr lang="en-US" altLang="en-US" sz="1500"/>
              <a:t>Father John – the Priest.  Margery Wodebite – Agnes’s friend. William Cranmer – a villager </a:t>
            </a:r>
          </a:p>
        </p:txBody>
      </p:sp>
      <p:sp>
        <p:nvSpPr>
          <p:cNvPr id="14340" name="TextBox 3"/>
          <p:cNvSpPr txBox="1">
            <a:spLocks noChangeArrowheads="1"/>
          </p:cNvSpPr>
          <p:nvPr/>
        </p:nvSpPr>
        <p:spPr bwMode="auto">
          <a:xfrm>
            <a:off x="4433888" y="6484938"/>
            <a:ext cx="4710112" cy="369887"/>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900">
                <a:latin typeface="Comic Sans MS" charset="0"/>
              </a:rPr>
              <a:t>TASK </a:t>
            </a:r>
          </a:p>
          <a:p>
            <a:pPr eaLnBrk="1" hangingPunct="1">
              <a:spcBef>
                <a:spcPct val="0"/>
              </a:spcBef>
              <a:buFontTx/>
              <a:buNone/>
            </a:pPr>
            <a:r>
              <a:rPr lang="en-GB" altLang="en-US" sz="900">
                <a:latin typeface="Comic Sans MS" charset="0"/>
              </a:rPr>
              <a:t>As you read through the story, underline </a:t>
            </a:r>
            <a:r>
              <a:rPr lang="en-GB" altLang="en-US" sz="900" b="1">
                <a:latin typeface="Comic Sans MS" charset="0"/>
              </a:rPr>
              <a:t>any changes </a:t>
            </a:r>
            <a:r>
              <a:rPr lang="en-GB" altLang="en-US" sz="900">
                <a:latin typeface="Comic Sans MS" charset="0"/>
              </a:rPr>
              <a:t>that the Black Death brings. </a:t>
            </a:r>
          </a:p>
        </p:txBody>
      </p:sp>
      <p:sp>
        <p:nvSpPr>
          <p:cNvPr id="14341" name="Rectangle 4"/>
          <p:cNvSpPr>
            <a:spLocks noChangeArrowheads="1"/>
          </p:cNvSpPr>
          <p:nvPr/>
        </p:nvSpPr>
        <p:spPr bwMode="auto">
          <a:xfrm>
            <a:off x="-12700" y="6392863"/>
            <a:ext cx="457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200" b="1"/>
              <a:t>From ‘The Black Death: A Personal History’ by John Hatcher, 2009</a:t>
            </a:r>
          </a:p>
        </p:txBody>
      </p:sp>
    </p:spTree>
    <p:extLst>
      <p:ext uri="{BB962C8B-B14F-4D97-AF65-F5344CB8AC3E}">
        <p14:creationId xmlns:p14="http://schemas.microsoft.com/office/powerpoint/2010/main" val="14874639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Box 3"/>
          <p:cNvSpPr txBox="1">
            <a:spLocks noChangeArrowheads="1"/>
          </p:cNvSpPr>
          <p:nvPr/>
        </p:nvSpPr>
        <p:spPr bwMode="auto">
          <a:xfrm>
            <a:off x="125416" y="892175"/>
            <a:ext cx="8893175"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200" dirty="0">
                <a:latin typeface="Comic Sans MS" panose="030F0702030302020204" pitchFamily="66" charset="0"/>
                <a:ea typeface="MS PGothic" panose="020B0600070205080204" pitchFamily="34" charset="-128"/>
              </a:rPr>
              <a:t>You are now going to begin your own research into our hypothesis.</a:t>
            </a:r>
          </a:p>
          <a:p>
            <a:pPr eaLnBrk="1" hangingPunct="1"/>
            <a:endParaRPr lang="en-GB" altLang="en-US" sz="2200" dirty="0">
              <a:latin typeface="Comic Sans MS" panose="030F0702030302020204" pitchFamily="66" charset="0"/>
              <a:ea typeface="MS PGothic" panose="020B0600070205080204" pitchFamily="34" charset="-128"/>
            </a:endParaRPr>
          </a:p>
          <a:p>
            <a:pPr eaLnBrk="1" hangingPunct="1"/>
            <a:r>
              <a:rPr lang="en-GB" altLang="en-US" sz="2200" dirty="0">
                <a:latin typeface="Comic Sans MS" panose="030F0702030302020204" pitchFamily="66" charset="0"/>
                <a:ea typeface="MS PGothic" panose="020B0600070205080204" pitchFamily="34" charset="-128"/>
              </a:rPr>
              <a:t>You can use lots of different types of evidence, but you need to think </a:t>
            </a:r>
            <a:r>
              <a:rPr lang="en-GB" altLang="en-US" sz="2200" dirty="0" smtClean="0">
                <a:latin typeface="Comic Sans MS" panose="030F0702030302020204" pitchFamily="66" charset="0"/>
                <a:ea typeface="MS PGothic" panose="020B0600070205080204" pitchFamily="34" charset="-128"/>
              </a:rPr>
              <a:t>about where your evidence comes from; </a:t>
            </a:r>
            <a:r>
              <a:rPr lang="en-GB" altLang="en-US" sz="2200" dirty="0">
                <a:latin typeface="Comic Sans MS" panose="030F0702030302020204" pitchFamily="66" charset="0"/>
                <a:ea typeface="MS PGothic" panose="020B0600070205080204" pitchFamily="34" charset="-128"/>
              </a:rPr>
              <a:t>how </a:t>
            </a:r>
            <a:r>
              <a:rPr lang="en-GB" altLang="en-US" sz="2200" b="1" i="1" dirty="0">
                <a:latin typeface="Comic Sans MS" panose="030F0702030302020204" pitchFamily="66" charset="0"/>
                <a:ea typeface="MS PGothic" panose="020B0600070205080204" pitchFamily="34" charset="-128"/>
              </a:rPr>
              <a:t>reliable</a:t>
            </a:r>
            <a:r>
              <a:rPr lang="en-GB" altLang="en-US" sz="2200" dirty="0">
                <a:latin typeface="Comic Sans MS" panose="030F0702030302020204" pitchFamily="66" charset="0"/>
                <a:ea typeface="MS PGothic" panose="020B0600070205080204" pitchFamily="34" charset="-128"/>
              </a:rPr>
              <a:t> your evidence is and whether or not it is </a:t>
            </a:r>
            <a:r>
              <a:rPr lang="en-GB" altLang="en-US" sz="2200" b="1" i="1" dirty="0">
                <a:latin typeface="Comic Sans MS" panose="030F0702030302020204" pitchFamily="66" charset="0"/>
                <a:ea typeface="MS PGothic" panose="020B0600070205080204" pitchFamily="34" charset="-128"/>
              </a:rPr>
              <a:t>useful</a:t>
            </a:r>
            <a:r>
              <a:rPr lang="en-GB" altLang="en-US" sz="2200" dirty="0">
                <a:latin typeface="Comic Sans MS" panose="030F0702030302020204" pitchFamily="66" charset="0"/>
                <a:ea typeface="MS PGothic" panose="020B0600070205080204" pitchFamily="34" charset="-128"/>
              </a:rPr>
              <a:t> for addressing our hypothesis:</a:t>
            </a:r>
          </a:p>
          <a:p>
            <a:pPr eaLnBrk="1" hangingPunct="1"/>
            <a:r>
              <a:rPr lang="en-GB" altLang="en-US" sz="3200" dirty="0">
                <a:latin typeface="Comic Sans MS" panose="030F0702030302020204" pitchFamily="66" charset="0"/>
                <a:ea typeface="MS PGothic" panose="020B0600070205080204" pitchFamily="34" charset="-128"/>
              </a:rPr>
              <a:t>		</a:t>
            </a:r>
            <a:r>
              <a:rPr lang="en-GB" altLang="en-US" sz="3200" dirty="0" smtClean="0">
                <a:latin typeface="Comic Sans MS" panose="030F0702030302020204" pitchFamily="66" charset="0"/>
                <a:ea typeface="MS PGothic" panose="020B0600070205080204" pitchFamily="34" charset="-128"/>
              </a:rPr>
              <a:t>Pictures – reliable? Useful?</a:t>
            </a:r>
            <a:endParaRPr lang="en-GB" altLang="en-US" sz="3200" dirty="0">
              <a:latin typeface="Comic Sans MS" panose="030F0702030302020204" pitchFamily="66" charset="0"/>
              <a:ea typeface="MS PGothic" panose="020B0600070205080204" pitchFamily="34" charset="-128"/>
            </a:endParaRPr>
          </a:p>
          <a:p>
            <a:pPr eaLnBrk="1" hangingPunct="1"/>
            <a:r>
              <a:rPr lang="en-GB" altLang="en-US" sz="3200" dirty="0">
                <a:latin typeface="Comic Sans MS" panose="030F0702030302020204" pitchFamily="66" charset="0"/>
                <a:ea typeface="MS PGothic" panose="020B0600070205080204" pitchFamily="34" charset="-128"/>
              </a:rPr>
              <a:t>		Written </a:t>
            </a:r>
            <a:r>
              <a:rPr lang="en-GB" altLang="en-US" sz="3200" dirty="0" smtClean="0">
                <a:latin typeface="Comic Sans MS" panose="030F0702030302020204" pitchFamily="66" charset="0"/>
                <a:ea typeface="MS PGothic" panose="020B0600070205080204" pitchFamily="34" charset="-128"/>
              </a:rPr>
              <a:t>sources – reliable? Useful?</a:t>
            </a:r>
            <a:endParaRPr lang="en-GB" altLang="en-US" sz="3200" dirty="0">
              <a:latin typeface="Comic Sans MS" panose="030F0702030302020204" pitchFamily="66" charset="0"/>
              <a:ea typeface="MS PGothic" panose="020B0600070205080204" pitchFamily="34" charset="-128"/>
            </a:endParaRPr>
          </a:p>
          <a:p>
            <a:pPr eaLnBrk="1" hangingPunct="1"/>
            <a:r>
              <a:rPr lang="en-GB" altLang="en-US" sz="3200" dirty="0">
                <a:latin typeface="Comic Sans MS" panose="030F0702030302020204" pitchFamily="66" charset="0"/>
                <a:ea typeface="MS PGothic" panose="020B0600070205080204" pitchFamily="34" charset="-128"/>
              </a:rPr>
              <a:t>		</a:t>
            </a:r>
            <a:r>
              <a:rPr lang="en-GB" altLang="en-US" sz="3200" dirty="0" smtClean="0">
                <a:latin typeface="Comic Sans MS" panose="030F0702030302020204" pitchFamily="66" charset="0"/>
                <a:ea typeface="MS PGothic" panose="020B0600070205080204" pitchFamily="34" charset="-128"/>
              </a:rPr>
              <a:t>Textbooks – generally reliable  </a:t>
            </a:r>
            <a:endParaRPr lang="en-GB" altLang="en-US" sz="3200" dirty="0">
              <a:latin typeface="Comic Sans MS" panose="030F0702030302020204" pitchFamily="66" charset="0"/>
              <a:ea typeface="MS PGothic" panose="020B0600070205080204" pitchFamily="34" charset="-128"/>
            </a:endParaRPr>
          </a:p>
          <a:p>
            <a:pPr eaLnBrk="1" hangingPunct="1"/>
            <a:r>
              <a:rPr lang="en-GB" altLang="en-US" sz="3200" dirty="0">
                <a:latin typeface="Comic Sans MS" panose="030F0702030302020204" pitchFamily="66" charset="0"/>
                <a:ea typeface="MS PGothic" panose="020B0600070205080204" pitchFamily="34" charset="-128"/>
              </a:rPr>
              <a:t>		</a:t>
            </a:r>
            <a:r>
              <a:rPr lang="en-GB" altLang="en-US" sz="3200" dirty="0" smtClean="0">
                <a:latin typeface="Comic Sans MS" panose="030F0702030302020204" pitchFamily="66" charset="0"/>
                <a:ea typeface="MS PGothic" panose="020B0600070205080204" pitchFamily="34" charset="-128"/>
              </a:rPr>
              <a:t>Historians – presenting an interpretation</a:t>
            </a:r>
            <a:endParaRPr lang="en-GB" altLang="en-US" sz="3200" dirty="0">
              <a:latin typeface="Comic Sans MS" panose="030F0702030302020204" pitchFamily="66" charset="0"/>
              <a:ea typeface="MS PGothic" panose="020B0600070205080204" pitchFamily="34" charset="-128"/>
            </a:endParaRPr>
          </a:p>
          <a:p>
            <a:pPr eaLnBrk="1" hangingPunct="1"/>
            <a:r>
              <a:rPr lang="en-GB" altLang="en-US" sz="3200" dirty="0">
                <a:latin typeface="Comic Sans MS" panose="030F0702030302020204" pitchFamily="66" charset="0"/>
                <a:ea typeface="MS PGothic" panose="020B0600070205080204" pitchFamily="34" charset="-128"/>
              </a:rPr>
              <a:t>		</a:t>
            </a:r>
            <a:r>
              <a:rPr lang="en-GB" altLang="en-US" sz="3200" dirty="0" smtClean="0">
                <a:latin typeface="Comic Sans MS" panose="030F0702030302020204" pitchFamily="66" charset="0"/>
                <a:ea typeface="MS PGothic" panose="020B0600070205080204" pitchFamily="34" charset="-128"/>
              </a:rPr>
              <a:t>Documentaries – presenting an interp.</a:t>
            </a:r>
            <a:endParaRPr lang="en-GB" altLang="en-US" sz="3200" dirty="0">
              <a:latin typeface="Comic Sans MS" panose="030F0702030302020204" pitchFamily="66" charset="0"/>
              <a:ea typeface="MS PGothic" panose="020B0600070205080204" pitchFamily="34" charset="-128"/>
            </a:endParaRPr>
          </a:p>
        </p:txBody>
      </p:sp>
      <p:sp>
        <p:nvSpPr>
          <p:cNvPr id="6" name="Rectangle 5"/>
          <p:cNvSpPr/>
          <p:nvPr/>
        </p:nvSpPr>
        <p:spPr>
          <a:xfrm>
            <a:off x="0" y="2"/>
            <a:ext cx="9144000" cy="477054"/>
          </a:xfrm>
          <a:prstGeom prst="rect">
            <a:avLst/>
          </a:prstGeom>
          <a:noFill/>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2500" u="sng" smtClean="0">
                <a:effectLst>
                  <a:outerShdw blurRad="38100" dist="38100" dir="2700000" algn="tl">
                    <a:srgbClr val="C0C0C0"/>
                  </a:outerShdw>
                </a:effectLst>
              </a:rPr>
              <a:t>Did </a:t>
            </a:r>
            <a:r>
              <a:rPr lang="en-US" altLang="en-US" sz="2500" u="sng" dirty="0" smtClean="0">
                <a:effectLst>
                  <a:outerShdw blurRad="38100" dist="38100" dir="2700000" algn="tl">
                    <a:srgbClr val="C0C0C0"/>
                  </a:outerShdw>
                </a:effectLst>
              </a:rPr>
              <a:t>Life </a:t>
            </a:r>
            <a:r>
              <a:rPr lang="en-US" altLang="en-US" sz="2500" i="1" u="sng" dirty="0" smtClean="0">
                <a:effectLst>
                  <a:outerShdw blurRad="38100" dist="38100" dir="2700000" algn="tl">
                    <a:srgbClr val="C0C0C0"/>
                  </a:outerShdw>
                </a:effectLst>
              </a:rPr>
              <a:t>really</a:t>
            </a:r>
            <a:r>
              <a:rPr lang="en-US" altLang="en-US" sz="2500" u="sng" dirty="0" smtClean="0">
                <a:effectLst>
                  <a:outerShdw blurRad="38100" dist="38100" dir="2700000" algn="tl">
                    <a:srgbClr val="C0C0C0"/>
                  </a:outerShdw>
                </a:effectLst>
              </a:rPr>
              <a:t> get worse </a:t>
            </a:r>
            <a:r>
              <a:rPr lang="en-US" altLang="en-US" sz="2500" u="sng" dirty="0">
                <a:effectLst>
                  <a:outerShdw blurRad="38100" dist="38100" dir="2700000" algn="tl">
                    <a:srgbClr val="C0C0C0"/>
                  </a:outerShdw>
                </a:effectLst>
              </a:rPr>
              <a:t>as a result of the Black </a:t>
            </a:r>
            <a:r>
              <a:rPr lang="en-US" altLang="en-US" sz="2500" u="sng" dirty="0" smtClean="0">
                <a:effectLst>
                  <a:outerShdw blurRad="38100" dist="38100" dir="2700000" algn="tl">
                    <a:srgbClr val="C0C0C0"/>
                  </a:outerShdw>
                </a:effectLst>
              </a:rPr>
              <a:t>Death?</a:t>
            </a:r>
            <a:endParaRPr lang="en-US" altLang="en-US" sz="2500" u="sng" dirty="0">
              <a:effectLst>
                <a:outerShdw blurRad="38100" dist="38100" dir="2700000" algn="tl">
                  <a:srgbClr val="C0C0C0"/>
                </a:outerShdw>
              </a:effectLst>
            </a:endParaRPr>
          </a:p>
        </p:txBody>
      </p:sp>
      <p:sp>
        <p:nvSpPr>
          <p:cNvPr id="4" name="Rectangle 6"/>
          <p:cNvSpPr>
            <a:spLocks noChangeArrowheads="1"/>
          </p:cNvSpPr>
          <p:nvPr/>
        </p:nvSpPr>
        <p:spPr bwMode="auto">
          <a:xfrm>
            <a:off x="2886076" y="5462278"/>
            <a:ext cx="6132516" cy="138499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800" dirty="0">
                <a:latin typeface="Arial" panose="020B0604020202020204" pitchFamily="34" charset="0"/>
                <a:ea typeface="MS PGothic" panose="020B0600070205080204" pitchFamily="34" charset="-128"/>
              </a:rPr>
              <a:t>Remember to think carefully about your categories as you write in your research!</a:t>
            </a:r>
          </a:p>
        </p:txBody>
      </p:sp>
    </p:spTree>
    <p:extLst>
      <p:ext uri="{BB962C8B-B14F-4D97-AF65-F5344CB8AC3E}">
        <p14:creationId xmlns:p14="http://schemas.microsoft.com/office/powerpoint/2010/main" val="183213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TextBox 1"/>
          <p:cNvSpPr txBox="1">
            <a:spLocks noChangeArrowheads="1"/>
          </p:cNvSpPr>
          <p:nvPr/>
        </p:nvSpPr>
        <p:spPr bwMode="auto">
          <a:xfrm>
            <a:off x="1450092" y="1913710"/>
            <a:ext cx="6243819" cy="286232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000" b="1" dirty="0">
                <a:latin typeface="Arial" panose="020B0604020202020204" pitchFamily="34" charset="0"/>
                <a:ea typeface="MS PGothic" panose="020B0600070205080204" pitchFamily="34" charset="-128"/>
              </a:rPr>
              <a:t>Source B:</a:t>
            </a:r>
          </a:p>
          <a:p>
            <a:pPr eaLnBrk="1" hangingPunct="1"/>
            <a:endParaRPr lang="en-GB" altLang="en-US" sz="2000" b="1" dirty="0">
              <a:latin typeface="Arial" panose="020B0604020202020204" pitchFamily="34" charset="0"/>
              <a:ea typeface="MS PGothic" panose="020B0600070205080204" pitchFamily="34" charset="-128"/>
            </a:endParaRPr>
          </a:p>
          <a:p>
            <a:pPr eaLnBrk="1" hangingPunct="1"/>
            <a:r>
              <a:rPr lang="en-GB" altLang="en-US" sz="2000" dirty="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2000" dirty="0">
              <a:latin typeface="Arial" panose="020B0604020202020204" pitchFamily="34" charset="0"/>
              <a:ea typeface="MS PGothic" panose="020B0600070205080204" pitchFamily="34" charset="-128"/>
            </a:endParaRPr>
          </a:p>
          <a:p>
            <a:pPr eaLnBrk="1" hangingPunct="1"/>
            <a:r>
              <a:rPr lang="en-GB" altLang="en-US" sz="2000" dirty="0">
                <a:latin typeface="Arial" panose="020B0604020202020204" pitchFamily="34" charset="0"/>
                <a:ea typeface="MS PGothic" panose="020B0600070205080204" pitchFamily="34" charset="-128"/>
              </a:rPr>
              <a:t>Jean de </a:t>
            </a:r>
            <a:r>
              <a:rPr lang="en-GB" altLang="en-US" sz="2000" dirty="0" err="1">
                <a:latin typeface="Arial" panose="020B0604020202020204" pitchFamily="34" charset="0"/>
                <a:ea typeface="MS PGothic" panose="020B0600070205080204" pitchFamily="34" charset="-128"/>
              </a:rPr>
              <a:t>Venette</a:t>
            </a:r>
            <a:r>
              <a:rPr lang="en-GB" altLang="en-US" sz="2000" dirty="0">
                <a:latin typeface="Arial" panose="020B0604020202020204" pitchFamily="34" charset="0"/>
                <a:ea typeface="MS PGothic" panose="020B0600070205080204" pitchFamily="34" charset="-128"/>
              </a:rPr>
              <a:t>, 1349</a:t>
            </a:r>
          </a:p>
        </p:txBody>
      </p:sp>
      <p:cxnSp>
        <p:nvCxnSpPr>
          <p:cNvPr id="3" name="Straight Connector 2"/>
          <p:cNvCxnSpPr/>
          <p:nvPr/>
        </p:nvCxnSpPr>
        <p:spPr>
          <a:xfrm flipV="1">
            <a:off x="3357799" y="2860769"/>
            <a:ext cx="3643895" cy="235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563192" y="3156858"/>
            <a:ext cx="722811" cy="4355"/>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849190" y="3156857"/>
            <a:ext cx="2812868"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563191" y="3766458"/>
            <a:ext cx="2286001" cy="217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966086" y="3766459"/>
            <a:ext cx="1244612" cy="1088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497877" y="4103915"/>
            <a:ext cx="530787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467070" y="3462731"/>
            <a:ext cx="1822732" cy="11421"/>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563191" y="1547448"/>
            <a:ext cx="1102391" cy="1378331"/>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94676" y="839562"/>
            <a:ext cx="2863123" cy="707886"/>
          </a:xfrm>
          <a:prstGeom prst="rect">
            <a:avLst/>
          </a:prstGeom>
          <a:noFill/>
        </p:spPr>
        <p:txBody>
          <a:bodyPr wrap="square" rtlCol="0">
            <a:spAutoFit/>
          </a:bodyPr>
          <a:lstStyle/>
          <a:p>
            <a:r>
              <a:rPr lang="en-GB" sz="2000" dirty="0">
                <a:solidFill>
                  <a:srgbClr val="0E78C4"/>
                </a:solidFill>
                <a:latin typeface="Comic Sans MS" panose="030F0702030302020204" pitchFamily="66" charset="0"/>
              </a:rPr>
              <a:t>Which people? Everyone? Rich? Poor?</a:t>
            </a:r>
          </a:p>
        </p:txBody>
      </p:sp>
      <p:cxnSp>
        <p:nvCxnSpPr>
          <p:cNvPr id="45" name="Straight Arrow Connector 44"/>
          <p:cNvCxnSpPr/>
          <p:nvPr/>
        </p:nvCxnSpPr>
        <p:spPr>
          <a:xfrm flipH="1" flipV="1">
            <a:off x="5834274" y="3532357"/>
            <a:ext cx="1167419" cy="1609939"/>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222517" y="5122261"/>
            <a:ext cx="2863123" cy="1015663"/>
          </a:xfrm>
          <a:prstGeom prst="rect">
            <a:avLst/>
          </a:prstGeom>
          <a:noFill/>
        </p:spPr>
        <p:txBody>
          <a:bodyPr wrap="square" rtlCol="0">
            <a:spAutoFit/>
          </a:bodyPr>
          <a:lstStyle/>
          <a:p>
            <a:r>
              <a:rPr lang="en-GB" sz="2000" dirty="0">
                <a:solidFill>
                  <a:srgbClr val="0E78C4"/>
                </a:solidFill>
                <a:latin typeface="Comic Sans MS" panose="030F0702030302020204" pitchFamily="66" charset="0"/>
              </a:rPr>
              <a:t>What things? Does this suggest some things got better?</a:t>
            </a:r>
          </a:p>
        </p:txBody>
      </p:sp>
      <p:cxnSp>
        <p:nvCxnSpPr>
          <p:cNvPr id="49" name="Straight Arrow Connector 48"/>
          <p:cNvCxnSpPr/>
          <p:nvPr/>
        </p:nvCxnSpPr>
        <p:spPr>
          <a:xfrm flipV="1">
            <a:off x="1839280" y="4125418"/>
            <a:ext cx="2261203" cy="1280383"/>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407718" y="5446339"/>
            <a:ext cx="2863123" cy="1015663"/>
          </a:xfrm>
          <a:prstGeom prst="rect">
            <a:avLst/>
          </a:prstGeom>
          <a:noFill/>
        </p:spPr>
        <p:txBody>
          <a:bodyPr wrap="square" rtlCol="0">
            <a:spAutoFit/>
          </a:bodyPr>
          <a:lstStyle/>
          <a:p>
            <a:r>
              <a:rPr lang="en-GB" sz="2000" dirty="0">
                <a:solidFill>
                  <a:srgbClr val="0E78C4"/>
                </a:solidFill>
                <a:latin typeface="Comic Sans MS" panose="030F0702030302020204" pitchFamily="66" charset="0"/>
              </a:rPr>
              <a:t>What were the fights/arguments/law cases about?</a:t>
            </a:r>
          </a:p>
        </p:txBody>
      </p:sp>
      <p:sp>
        <p:nvSpPr>
          <p:cNvPr id="53" name="TextBox 1"/>
          <p:cNvSpPr txBox="1">
            <a:spLocks noChangeArrowheads="1"/>
          </p:cNvSpPr>
          <p:nvPr/>
        </p:nvSpPr>
        <p:spPr bwMode="auto">
          <a:xfrm>
            <a:off x="4058660" y="850447"/>
            <a:ext cx="4845499" cy="156966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400" dirty="0">
                <a:latin typeface="+mn-lt"/>
                <a:ea typeface="MS PGothic" panose="020B0600070205080204" pitchFamily="34" charset="-128"/>
              </a:rPr>
              <a:t>Use this MODEL to annotate source B so that you have a MODEL source to check back on when you are looking for other sources to work on.</a:t>
            </a:r>
          </a:p>
        </p:txBody>
      </p:sp>
      <p:sp>
        <p:nvSpPr>
          <p:cNvPr id="18" name="Rectangle 17"/>
          <p:cNvSpPr/>
          <p:nvPr/>
        </p:nvSpPr>
        <p:spPr>
          <a:xfrm>
            <a:off x="0" y="2"/>
            <a:ext cx="9144000" cy="477054"/>
          </a:xfrm>
          <a:prstGeom prst="rect">
            <a:avLst/>
          </a:prstGeom>
          <a:noFill/>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2500" u="sng" smtClean="0">
                <a:effectLst>
                  <a:outerShdw blurRad="38100" dist="38100" dir="2700000" algn="tl">
                    <a:srgbClr val="C0C0C0"/>
                  </a:outerShdw>
                </a:effectLst>
              </a:rPr>
              <a:t>Did </a:t>
            </a:r>
            <a:r>
              <a:rPr lang="en-US" altLang="en-US" sz="2500" u="sng" dirty="0" smtClean="0">
                <a:effectLst>
                  <a:outerShdw blurRad="38100" dist="38100" dir="2700000" algn="tl">
                    <a:srgbClr val="C0C0C0"/>
                  </a:outerShdw>
                </a:effectLst>
              </a:rPr>
              <a:t>Life </a:t>
            </a:r>
            <a:r>
              <a:rPr lang="en-US" altLang="en-US" sz="2500" i="1" u="sng" dirty="0" smtClean="0">
                <a:effectLst>
                  <a:outerShdw blurRad="38100" dist="38100" dir="2700000" algn="tl">
                    <a:srgbClr val="C0C0C0"/>
                  </a:outerShdw>
                </a:effectLst>
              </a:rPr>
              <a:t>really</a:t>
            </a:r>
            <a:r>
              <a:rPr lang="en-US" altLang="en-US" sz="2500" u="sng" dirty="0" smtClean="0">
                <a:effectLst>
                  <a:outerShdw blurRad="38100" dist="38100" dir="2700000" algn="tl">
                    <a:srgbClr val="C0C0C0"/>
                  </a:outerShdw>
                </a:effectLst>
              </a:rPr>
              <a:t> get worse </a:t>
            </a:r>
            <a:r>
              <a:rPr lang="en-US" altLang="en-US" sz="2500" u="sng" dirty="0">
                <a:effectLst>
                  <a:outerShdw blurRad="38100" dist="38100" dir="2700000" algn="tl">
                    <a:srgbClr val="C0C0C0"/>
                  </a:outerShdw>
                </a:effectLst>
              </a:rPr>
              <a:t>as a result of the Black </a:t>
            </a:r>
            <a:r>
              <a:rPr lang="en-US" altLang="en-US" sz="2500" u="sng" dirty="0" smtClean="0">
                <a:effectLst>
                  <a:outerShdw blurRad="38100" dist="38100" dir="2700000" algn="tl">
                    <a:srgbClr val="C0C0C0"/>
                  </a:outerShdw>
                </a:effectLst>
              </a:rPr>
              <a:t>Death?</a:t>
            </a:r>
            <a:endParaRPr lang="en-US" altLang="en-US" sz="2500" u="sng" dirty="0">
              <a:effectLst>
                <a:outerShdw blurRad="38100" dist="38100" dir="2700000" algn="tl">
                  <a:srgbClr val="C0C0C0"/>
                </a:outerShdw>
              </a:effectLst>
            </a:endParaRPr>
          </a:p>
        </p:txBody>
      </p:sp>
    </p:spTree>
    <p:extLst>
      <p:ext uri="{BB962C8B-B14F-4D97-AF65-F5344CB8AC3E}">
        <p14:creationId xmlns:p14="http://schemas.microsoft.com/office/powerpoint/2010/main" val="193723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6" grpId="0"/>
      <p:bldP spid="50" grpId="0"/>
      <p:bldP spid="5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2771775" y="2781300"/>
            <a:ext cx="5113338" cy="414338"/>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3" name="Rectangle 32"/>
          <p:cNvSpPr/>
          <p:nvPr/>
        </p:nvSpPr>
        <p:spPr>
          <a:xfrm>
            <a:off x="1951038" y="2414588"/>
            <a:ext cx="1900237" cy="36671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2" name="Rectangle 31"/>
          <p:cNvSpPr/>
          <p:nvPr/>
        </p:nvSpPr>
        <p:spPr>
          <a:xfrm>
            <a:off x="3635375" y="3573463"/>
            <a:ext cx="4249738" cy="371475"/>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1509" name="TextBox 1"/>
          <p:cNvSpPr txBox="1">
            <a:spLocks noChangeArrowheads="1"/>
          </p:cNvSpPr>
          <p:nvPr/>
        </p:nvSpPr>
        <p:spPr bwMode="auto">
          <a:xfrm>
            <a:off x="849313" y="1143000"/>
            <a:ext cx="7343775" cy="410527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2600" b="1"/>
              <a:t>Source B:</a:t>
            </a:r>
          </a:p>
          <a:p>
            <a:pPr>
              <a:spcBef>
                <a:spcPct val="0"/>
              </a:spcBef>
              <a:buFontTx/>
              <a:buNone/>
            </a:pPr>
            <a:endParaRPr lang="en-GB" altLang="en-US" sz="2600" b="1"/>
          </a:p>
          <a:p>
            <a:pPr>
              <a:spcBef>
                <a:spcPct val="0"/>
              </a:spcBef>
              <a:buFontTx/>
              <a:buNone/>
            </a:pPr>
            <a:r>
              <a:rPr lang="en-GB" altLang="en-US" sz="2600"/>
              <a:t>It is sad but the whole world was changed for the worse. People were meaner and more greedy than before, even though they had more things. They were jealous of each other and there was an increase in the number of fights, arguments and law cases.</a:t>
            </a:r>
          </a:p>
          <a:p>
            <a:pPr>
              <a:spcBef>
                <a:spcPct val="0"/>
              </a:spcBef>
              <a:buFontTx/>
              <a:buNone/>
            </a:pPr>
            <a:endParaRPr lang="en-GB" altLang="en-US" sz="2600"/>
          </a:p>
          <a:p>
            <a:pPr>
              <a:spcBef>
                <a:spcPct val="0"/>
              </a:spcBef>
              <a:buFontTx/>
              <a:buNone/>
            </a:pPr>
            <a:r>
              <a:rPr lang="en-GB" altLang="en-US" sz="2600"/>
              <a:t>Jean de Venette, 1349</a:t>
            </a:r>
          </a:p>
        </p:txBody>
      </p:sp>
      <p:cxnSp>
        <p:nvCxnSpPr>
          <p:cNvPr id="5" name="Straight Connector 4"/>
          <p:cNvCxnSpPr/>
          <p:nvPr/>
        </p:nvCxnSpPr>
        <p:spPr>
          <a:xfrm>
            <a:off x="4067175" y="2405063"/>
            <a:ext cx="403383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849313" y="2781300"/>
            <a:ext cx="10080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851275" y="2781300"/>
            <a:ext cx="381635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12813" y="3573463"/>
            <a:ext cx="324008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43438" y="4006850"/>
            <a:ext cx="324167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21517" idx="1"/>
          </p:cNvCxnSpPr>
          <p:nvPr/>
        </p:nvCxnSpPr>
        <p:spPr>
          <a:xfrm flipH="1">
            <a:off x="1900238" y="836613"/>
            <a:ext cx="3578225" cy="17367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517" name="TextBox 16"/>
          <p:cNvSpPr txBox="1">
            <a:spLocks noChangeArrowheads="1"/>
          </p:cNvSpPr>
          <p:nvPr/>
        </p:nvSpPr>
        <p:spPr bwMode="auto">
          <a:xfrm>
            <a:off x="5478463" y="512763"/>
            <a:ext cx="21955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800">
                <a:latin typeface="Comic Sans MS" charset="0"/>
              </a:rPr>
              <a:t>This tells us life got worse</a:t>
            </a:r>
          </a:p>
        </p:txBody>
      </p:sp>
      <p:sp>
        <p:nvSpPr>
          <p:cNvPr id="21518" name="TextBox 17"/>
          <p:cNvSpPr txBox="1">
            <a:spLocks noChangeArrowheads="1"/>
          </p:cNvSpPr>
          <p:nvPr/>
        </p:nvSpPr>
        <p:spPr bwMode="auto">
          <a:xfrm>
            <a:off x="-23813" y="3195638"/>
            <a:ext cx="936626"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300">
                <a:latin typeface="Comic Sans MS" charset="0"/>
              </a:rPr>
              <a:t>This tells us how people were behaving in a worse way</a:t>
            </a:r>
          </a:p>
        </p:txBody>
      </p:sp>
      <p:cxnSp>
        <p:nvCxnSpPr>
          <p:cNvPr id="23" name="Straight Arrow Connector 22"/>
          <p:cNvCxnSpPr/>
          <p:nvPr/>
        </p:nvCxnSpPr>
        <p:spPr>
          <a:xfrm flipV="1">
            <a:off x="688975" y="2641600"/>
            <a:ext cx="4459288" cy="13033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88975" y="3573463"/>
            <a:ext cx="1843088" cy="3714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a:spLocks noChangeArrowheads="1"/>
          </p:cNvSpPr>
          <p:nvPr/>
        </p:nvSpPr>
        <p:spPr bwMode="auto">
          <a:xfrm>
            <a:off x="5875338" y="5407025"/>
            <a:ext cx="2195512" cy="9239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800">
                <a:latin typeface="Comic Sans MS" charset="0"/>
              </a:rPr>
              <a:t>What were they fighting and arguing about?</a:t>
            </a:r>
          </a:p>
        </p:txBody>
      </p:sp>
      <p:sp>
        <p:nvSpPr>
          <p:cNvPr id="34" name="TextBox 33"/>
          <p:cNvSpPr txBox="1">
            <a:spLocks noChangeArrowheads="1"/>
          </p:cNvSpPr>
          <p:nvPr/>
        </p:nvSpPr>
        <p:spPr bwMode="auto">
          <a:xfrm>
            <a:off x="2590800" y="615950"/>
            <a:ext cx="2701925" cy="120015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800">
                <a:latin typeface="Comic Sans MS" charset="0"/>
              </a:rPr>
              <a:t>Which people? Did all people behave like this? Just the rich or just the poor?</a:t>
            </a:r>
          </a:p>
        </p:txBody>
      </p:sp>
      <p:sp>
        <p:nvSpPr>
          <p:cNvPr id="37" name="TextBox 36"/>
          <p:cNvSpPr txBox="1">
            <a:spLocks noChangeArrowheads="1"/>
          </p:cNvSpPr>
          <p:nvPr/>
        </p:nvSpPr>
        <p:spPr bwMode="auto">
          <a:xfrm>
            <a:off x="7940675" y="2489200"/>
            <a:ext cx="1203325" cy="18923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300">
                <a:latin typeface="Comic Sans MS" charset="0"/>
              </a:rPr>
              <a:t>What does this mean? What might they have had more of? Does this suggest some things got better?</a:t>
            </a:r>
          </a:p>
        </p:txBody>
      </p:sp>
      <p:sp>
        <p:nvSpPr>
          <p:cNvPr id="21524" name="TextBox 1"/>
          <p:cNvSpPr txBox="1">
            <a:spLocks noChangeArrowheads="1"/>
          </p:cNvSpPr>
          <p:nvPr/>
        </p:nvSpPr>
        <p:spPr bwMode="auto">
          <a:xfrm>
            <a:off x="444500" y="5408613"/>
            <a:ext cx="4459288" cy="1200150"/>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a:spcBef>
                <a:spcPct val="0"/>
              </a:spcBef>
              <a:buFontTx/>
              <a:buNone/>
            </a:pPr>
            <a:r>
              <a:rPr lang="en-GB" altLang="en-US" sz="1800">
                <a:latin typeface="Comic Sans MS" charset="0"/>
              </a:rPr>
              <a:t>Use this MODEL to annotate source B so that you have a MODEL source to check back on when you are looking for other sources to work on.</a:t>
            </a:r>
          </a:p>
        </p:txBody>
      </p:sp>
      <p:sp>
        <p:nvSpPr>
          <p:cNvPr id="22" name="Rectangle 21"/>
          <p:cNvSpPr/>
          <p:nvPr/>
        </p:nvSpPr>
        <p:spPr>
          <a:xfrm>
            <a:off x="0" y="2"/>
            <a:ext cx="9144000" cy="477054"/>
          </a:xfrm>
          <a:prstGeom prst="rect">
            <a:avLst/>
          </a:prstGeom>
          <a:noFill/>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2500" u="sng" smtClean="0">
                <a:effectLst>
                  <a:outerShdw blurRad="38100" dist="38100" dir="2700000" algn="tl">
                    <a:srgbClr val="C0C0C0"/>
                  </a:outerShdw>
                </a:effectLst>
              </a:rPr>
              <a:t>Did </a:t>
            </a:r>
            <a:r>
              <a:rPr lang="en-US" altLang="en-US" sz="2500" u="sng" dirty="0" smtClean="0">
                <a:effectLst>
                  <a:outerShdw blurRad="38100" dist="38100" dir="2700000" algn="tl">
                    <a:srgbClr val="C0C0C0"/>
                  </a:outerShdw>
                </a:effectLst>
              </a:rPr>
              <a:t>Life </a:t>
            </a:r>
            <a:r>
              <a:rPr lang="en-US" altLang="en-US" sz="2500" i="1" u="sng" dirty="0" smtClean="0">
                <a:effectLst>
                  <a:outerShdw blurRad="38100" dist="38100" dir="2700000" algn="tl">
                    <a:srgbClr val="C0C0C0"/>
                  </a:outerShdw>
                </a:effectLst>
              </a:rPr>
              <a:t>really</a:t>
            </a:r>
            <a:r>
              <a:rPr lang="en-US" altLang="en-US" sz="2500" u="sng" dirty="0" smtClean="0">
                <a:effectLst>
                  <a:outerShdw blurRad="38100" dist="38100" dir="2700000" algn="tl">
                    <a:srgbClr val="C0C0C0"/>
                  </a:outerShdw>
                </a:effectLst>
              </a:rPr>
              <a:t> get worse </a:t>
            </a:r>
            <a:r>
              <a:rPr lang="en-US" altLang="en-US" sz="2500" u="sng" dirty="0">
                <a:effectLst>
                  <a:outerShdw blurRad="38100" dist="38100" dir="2700000" algn="tl">
                    <a:srgbClr val="C0C0C0"/>
                  </a:outerShdw>
                </a:effectLst>
              </a:rPr>
              <a:t>as a result of the Black </a:t>
            </a:r>
            <a:r>
              <a:rPr lang="en-US" altLang="en-US" sz="2500" u="sng" dirty="0" smtClean="0">
                <a:effectLst>
                  <a:outerShdw blurRad="38100" dist="38100" dir="2700000" algn="tl">
                    <a:srgbClr val="C0C0C0"/>
                  </a:outerShdw>
                </a:effectLst>
              </a:rPr>
              <a:t>Death?</a:t>
            </a:r>
            <a:endParaRPr lang="en-US" altLang="en-US" sz="2500" u="sng" dirty="0">
              <a:effectLst>
                <a:outerShdw blurRad="38100" dist="38100" dir="2700000" algn="tl">
                  <a:srgbClr val="C0C0C0"/>
                </a:outerShdw>
              </a:effectLst>
            </a:endParaRPr>
          </a:p>
        </p:txBody>
      </p:sp>
    </p:spTree>
    <p:extLst>
      <p:ext uri="{BB962C8B-B14F-4D97-AF65-F5344CB8AC3E}">
        <p14:creationId xmlns:p14="http://schemas.microsoft.com/office/powerpoint/2010/main" val="14419444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3" grpId="0" animBg="1"/>
      <p:bldP spid="32" grpId="0" animBg="1"/>
      <p:bldP spid="28" grpId="0" animBg="1"/>
      <p:bldP spid="34" grpId="0" animBg="1"/>
      <p:bldP spid="3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4" name="Group 2"/>
          <p:cNvGraphicFramePr>
            <a:graphicFrameLocks noGrp="1"/>
          </p:cNvGraphicFramePr>
          <p:nvPr/>
        </p:nvGraphicFramePr>
        <p:xfrm>
          <a:off x="0" y="0"/>
          <a:ext cx="9144000" cy="6872288"/>
        </p:xfrm>
        <a:graphic>
          <a:graphicData uri="http://schemas.openxmlformats.org/drawingml/2006/table">
            <a:tbl>
              <a:tblPr/>
              <a:tblGrid>
                <a:gridCol w="4572000">
                  <a:extLst>
                    <a:ext uri="{9D8B030D-6E8A-4147-A177-3AD203B41FA5}">
                      <a16:colId xmlns:a16="http://schemas.microsoft.com/office/drawing/2014/main" xmlns="" val="20000"/>
                    </a:ext>
                  </a:extLst>
                </a:gridCol>
                <a:gridCol w="4572000">
                  <a:extLst>
                    <a:ext uri="{9D8B030D-6E8A-4147-A177-3AD203B41FA5}">
                      <a16:colId xmlns:a16="http://schemas.microsoft.com/office/drawing/2014/main" xmlns="" val="20001"/>
                    </a:ext>
                  </a:extLst>
                </a:gridCol>
              </a:tblGrid>
              <a:tr h="344313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Causes (in the Medieval Period)</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Causes (real causes)</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42914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Symptoms</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Cures (in the Medieval Period)</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5" name="Rectangle 4"/>
          <p:cNvSpPr txBox="1">
            <a:spLocks noChangeArrowheads="1"/>
          </p:cNvSpPr>
          <p:nvPr/>
        </p:nvSpPr>
        <p:spPr>
          <a:xfrm>
            <a:off x="4690358" y="5141711"/>
            <a:ext cx="4309952" cy="1502929"/>
          </a:xfrm>
          <a:prstGeom prst="rect">
            <a:avLst/>
          </a:prstGeom>
          <a:solidFill>
            <a:schemeClr val="accent4"/>
          </a:solidFill>
        </p:spPr>
        <p:txBody>
          <a:bodyPr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dirty="0" smtClean="0">
                <a:latin typeface="+mn-lt"/>
              </a:rPr>
              <a:t>What can you remember about the Black Death from last lesson?</a:t>
            </a:r>
          </a:p>
          <a:p>
            <a:r>
              <a:rPr lang="en-GB" altLang="en-US" sz="2400" dirty="0" smtClean="0">
                <a:latin typeface="+mn-lt"/>
              </a:rPr>
              <a:t>Try to fill in this grid from memory on your tables.</a:t>
            </a:r>
            <a:endParaRPr lang="en-GB" altLang="en-US" sz="2400" dirty="0">
              <a:latin typeface="+mn-lt"/>
            </a:endParaRPr>
          </a:p>
        </p:txBody>
      </p:sp>
    </p:spTree>
    <p:extLst>
      <p:ext uri="{BB962C8B-B14F-4D97-AF65-F5344CB8AC3E}">
        <p14:creationId xmlns:p14="http://schemas.microsoft.com/office/powerpoint/2010/main" val="202704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Box 3"/>
          <p:cNvSpPr txBox="1">
            <a:spLocks noChangeArrowheads="1"/>
          </p:cNvSpPr>
          <p:nvPr/>
        </p:nvSpPr>
        <p:spPr bwMode="auto">
          <a:xfrm>
            <a:off x="-38100" y="506413"/>
            <a:ext cx="73453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a:latin typeface="Comic Sans MS" charset="0"/>
              </a:rPr>
              <a:t>THEMES/CATEGORIES:</a:t>
            </a:r>
          </a:p>
          <a:p>
            <a:pPr eaLnBrk="1" hangingPunct="1">
              <a:spcBef>
                <a:spcPct val="0"/>
              </a:spcBef>
              <a:buFontTx/>
              <a:buNone/>
            </a:pPr>
            <a:endParaRPr lang="en-GB" altLang="en-US" sz="1500">
              <a:latin typeface="Comic Sans MS" charset="0"/>
            </a:endParaRPr>
          </a:p>
        </p:txBody>
      </p:sp>
      <p:sp>
        <p:nvSpPr>
          <p:cNvPr id="22532" name="TextBox 6"/>
          <p:cNvSpPr txBox="1">
            <a:spLocks noChangeArrowheads="1"/>
          </p:cNvSpPr>
          <p:nvPr/>
        </p:nvSpPr>
        <p:spPr bwMode="auto">
          <a:xfrm>
            <a:off x="0" y="833438"/>
            <a:ext cx="4427538" cy="309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b="1">
                <a:latin typeface="Comic Sans MS" charset="0"/>
              </a:rPr>
              <a:t>Rich/Poor</a:t>
            </a:r>
          </a:p>
          <a:p>
            <a:pPr eaLnBrk="1" hangingPunct="1">
              <a:spcBef>
                <a:spcPct val="0"/>
              </a:spcBef>
              <a:buFontTx/>
              <a:buNone/>
            </a:pPr>
            <a:r>
              <a:rPr lang="en-GB" altLang="en-US" sz="1500">
                <a:latin typeface="Comic Sans MS" charset="0"/>
              </a:rPr>
              <a:t>- Did it affect different people differently?</a:t>
            </a:r>
          </a:p>
          <a:p>
            <a:pPr eaLnBrk="1" hangingPunct="1">
              <a:spcBef>
                <a:spcPct val="0"/>
              </a:spcBef>
              <a:buFontTx/>
              <a:buChar char="-"/>
            </a:pPr>
            <a:endParaRPr lang="en-GB" altLang="en-US" sz="1500">
              <a:latin typeface="Comic Sans MS" charset="0"/>
            </a:endParaRPr>
          </a:p>
          <a:p>
            <a:pPr eaLnBrk="1" hangingPunct="1">
              <a:spcBef>
                <a:spcPct val="0"/>
              </a:spcBef>
              <a:buFontTx/>
              <a:buNone/>
            </a:pPr>
            <a:r>
              <a:rPr lang="en-GB" altLang="en-US" sz="1500" b="1">
                <a:latin typeface="Comic Sans MS" charset="0"/>
              </a:rPr>
              <a:t>SHORT TERM</a:t>
            </a:r>
          </a:p>
          <a:p>
            <a:pPr eaLnBrk="1" hangingPunct="1">
              <a:spcBef>
                <a:spcPct val="0"/>
              </a:spcBef>
              <a:buFontTx/>
              <a:buChar char="-"/>
            </a:pPr>
            <a:r>
              <a:rPr lang="en-GB" altLang="en-US" sz="1500">
                <a:latin typeface="Comic Sans MS" charset="0"/>
              </a:rPr>
              <a:t>What impact did it have as it was happening and just after it finished?</a:t>
            </a:r>
          </a:p>
          <a:p>
            <a:pPr eaLnBrk="1" hangingPunct="1">
              <a:spcBef>
                <a:spcPct val="0"/>
              </a:spcBef>
              <a:buFontTx/>
              <a:buNone/>
            </a:pPr>
            <a:r>
              <a:rPr lang="en-GB" altLang="en-US" sz="1500" b="1">
                <a:latin typeface="Comic Sans MS" charset="0"/>
              </a:rPr>
              <a:t>LONG TERM</a:t>
            </a:r>
          </a:p>
          <a:p>
            <a:pPr eaLnBrk="1" hangingPunct="1">
              <a:spcBef>
                <a:spcPct val="0"/>
              </a:spcBef>
              <a:buFontTx/>
              <a:buNone/>
            </a:pPr>
            <a:r>
              <a:rPr lang="en-GB" altLang="en-US" sz="1500">
                <a:latin typeface="Comic Sans MS" charset="0"/>
              </a:rPr>
              <a:t>- What impact did it have for years after it had happened? Did things happen years later because of peoples</a:t>
            </a:r>
            <a:r>
              <a:rPr lang="ja-JP" altLang="en-GB" sz="1500">
                <a:latin typeface="Comic Sans MS" charset="0"/>
              </a:rPr>
              <a:t>’</a:t>
            </a:r>
            <a:r>
              <a:rPr lang="en-GB" altLang="ja-JP" sz="1500">
                <a:latin typeface="Comic Sans MS" charset="0"/>
              </a:rPr>
              <a:t> experiences of the Black Death? </a:t>
            </a:r>
          </a:p>
          <a:p>
            <a:pPr eaLnBrk="1" hangingPunct="1">
              <a:spcBef>
                <a:spcPct val="0"/>
              </a:spcBef>
              <a:buFontTx/>
              <a:buNone/>
            </a:pPr>
            <a:endParaRPr lang="en-GB" altLang="en-US" sz="1500">
              <a:latin typeface="Comic Sans MS" charset="0"/>
            </a:endParaRPr>
          </a:p>
          <a:p>
            <a:pPr eaLnBrk="1" hangingPunct="1">
              <a:spcBef>
                <a:spcPct val="0"/>
              </a:spcBef>
              <a:buFontTx/>
              <a:buNone/>
            </a:pPr>
            <a:endParaRPr lang="en-GB" altLang="en-US" sz="1500">
              <a:latin typeface="Comic Sans MS" charset="0"/>
            </a:endParaRPr>
          </a:p>
        </p:txBody>
      </p:sp>
      <p:sp>
        <p:nvSpPr>
          <p:cNvPr id="22534" name="TextBox 5"/>
          <p:cNvSpPr txBox="1">
            <a:spLocks noChangeArrowheads="1"/>
          </p:cNvSpPr>
          <p:nvPr/>
        </p:nvSpPr>
        <p:spPr bwMode="auto">
          <a:xfrm>
            <a:off x="4552950" y="463550"/>
            <a:ext cx="7345363"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a:latin typeface="Comic Sans MS" charset="0"/>
              </a:rPr>
              <a:t>THEMES/CATEGORIES:</a:t>
            </a:r>
          </a:p>
          <a:p>
            <a:pPr eaLnBrk="1" hangingPunct="1">
              <a:spcBef>
                <a:spcPct val="0"/>
              </a:spcBef>
              <a:buFontTx/>
              <a:buNone/>
            </a:pPr>
            <a:endParaRPr lang="en-GB" altLang="en-US" sz="1500">
              <a:latin typeface="Comic Sans MS" charset="0"/>
            </a:endParaRPr>
          </a:p>
        </p:txBody>
      </p:sp>
      <p:sp>
        <p:nvSpPr>
          <p:cNvPr id="22535" name="TextBox 7"/>
          <p:cNvSpPr txBox="1">
            <a:spLocks noChangeArrowheads="1"/>
          </p:cNvSpPr>
          <p:nvPr/>
        </p:nvSpPr>
        <p:spPr bwMode="auto">
          <a:xfrm>
            <a:off x="4572000" y="696913"/>
            <a:ext cx="446405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b="1">
                <a:latin typeface="Comic Sans MS" charset="0"/>
              </a:rPr>
              <a:t>Rich/Poor</a:t>
            </a:r>
          </a:p>
          <a:p>
            <a:pPr eaLnBrk="1" hangingPunct="1">
              <a:spcBef>
                <a:spcPct val="0"/>
              </a:spcBef>
              <a:buFontTx/>
              <a:buNone/>
            </a:pPr>
            <a:r>
              <a:rPr lang="en-GB" altLang="en-US" sz="1500">
                <a:latin typeface="Comic Sans MS" charset="0"/>
              </a:rPr>
              <a:t>- Did it affect different people differently?</a:t>
            </a:r>
          </a:p>
          <a:p>
            <a:pPr eaLnBrk="1" hangingPunct="1">
              <a:spcBef>
                <a:spcPct val="0"/>
              </a:spcBef>
              <a:buFontTx/>
              <a:buChar char="-"/>
            </a:pPr>
            <a:endParaRPr lang="en-GB" altLang="en-US" sz="1500">
              <a:latin typeface="Comic Sans MS" charset="0"/>
            </a:endParaRPr>
          </a:p>
          <a:p>
            <a:pPr eaLnBrk="1" hangingPunct="1">
              <a:spcBef>
                <a:spcPct val="0"/>
              </a:spcBef>
              <a:buFontTx/>
              <a:buNone/>
            </a:pPr>
            <a:r>
              <a:rPr lang="en-GB" altLang="en-US" sz="1500" b="1">
                <a:latin typeface="Comic Sans MS" charset="0"/>
              </a:rPr>
              <a:t>SHORT TERM</a:t>
            </a:r>
          </a:p>
          <a:p>
            <a:pPr eaLnBrk="1" hangingPunct="1">
              <a:spcBef>
                <a:spcPct val="0"/>
              </a:spcBef>
              <a:buFontTx/>
              <a:buChar char="-"/>
            </a:pPr>
            <a:r>
              <a:rPr lang="en-GB" altLang="en-US" sz="1500">
                <a:latin typeface="Comic Sans MS" charset="0"/>
              </a:rPr>
              <a:t>What impact did it have as it was happening and just after it finished?</a:t>
            </a:r>
          </a:p>
          <a:p>
            <a:pPr eaLnBrk="1" hangingPunct="1">
              <a:spcBef>
                <a:spcPct val="0"/>
              </a:spcBef>
              <a:buFontTx/>
              <a:buNone/>
            </a:pPr>
            <a:r>
              <a:rPr lang="en-GB" altLang="en-US" sz="1500" b="1">
                <a:latin typeface="Comic Sans MS" charset="0"/>
              </a:rPr>
              <a:t>LONG TERM</a:t>
            </a:r>
          </a:p>
          <a:p>
            <a:pPr eaLnBrk="1" hangingPunct="1">
              <a:spcBef>
                <a:spcPct val="0"/>
              </a:spcBef>
              <a:buFontTx/>
              <a:buNone/>
            </a:pPr>
            <a:r>
              <a:rPr lang="en-GB" altLang="en-US" sz="1500">
                <a:latin typeface="Comic Sans MS" charset="0"/>
              </a:rPr>
              <a:t>- What impact did it have for years after it had happened? Did things happen years later because of peoples</a:t>
            </a:r>
            <a:r>
              <a:rPr lang="ja-JP" altLang="en-GB" sz="1500">
                <a:latin typeface="Comic Sans MS" charset="0"/>
              </a:rPr>
              <a:t>’</a:t>
            </a:r>
            <a:r>
              <a:rPr lang="en-GB" altLang="ja-JP" sz="1500">
                <a:latin typeface="Comic Sans MS" charset="0"/>
              </a:rPr>
              <a:t> experiences of the Black Death? </a:t>
            </a:r>
          </a:p>
          <a:p>
            <a:pPr eaLnBrk="1" hangingPunct="1">
              <a:spcBef>
                <a:spcPct val="0"/>
              </a:spcBef>
              <a:buFontTx/>
              <a:buNone/>
            </a:pPr>
            <a:endParaRPr lang="en-GB" altLang="en-US" sz="1500">
              <a:latin typeface="Comic Sans MS" charset="0"/>
            </a:endParaRPr>
          </a:p>
          <a:p>
            <a:pPr eaLnBrk="1" hangingPunct="1">
              <a:spcBef>
                <a:spcPct val="0"/>
              </a:spcBef>
              <a:buFontTx/>
              <a:buNone/>
            </a:pPr>
            <a:endParaRPr lang="en-GB" altLang="en-US" sz="1500">
              <a:latin typeface="Comic Sans MS" charset="0"/>
            </a:endParaRPr>
          </a:p>
        </p:txBody>
      </p:sp>
      <p:sp>
        <p:nvSpPr>
          <p:cNvPr id="22537" name="TextBox 12"/>
          <p:cNvSpPr txBox="1">
            <a:spLocks noChangeArrowheads="1"/>
          </p:cNvSpPr>
          <p:nvPr/>
        </p:nvSpPr>
        <p:spPr bwMode="auto">
          <a:xfrm>
            <a:off x="-38100" y="3879850"/>
            <a:ext cx="7345363"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a:latin typeface="Comic Sans MS" charset="0"/>
              </a:rPr>
              <a:t>THEMES/CATEGORIES:</a:t>
            </a:r>
          </a:p>
          <a:p>
            <a:pPr eaLnBrk="1" hangingPunct="1">
              <a:spcBef>
                <a:spcPct val="0"/>
              </a:spcBef>
              <a:buFontTx/>
              <a:buNone/>
            </a:pPr>
            <a:endParaRPr lang="en-GB" altLang="en-US" sz="1500">
              <a:latin typeface="Comic Sans MS" charset="0"/>
            </a:endParaRPr>
          </a:p>
        </p:txBody>
      </p:sp>
      <p:sp>
        <p:nvSpPr>
          <p:cNvPr id="22538" name="TextBox 13"/>
          <p:cNvSpPr txBox="1">
            <a:spLocks noChangeArrowheads="1"/>
          </p:cNvSpPr>
          <p:nvPr/>
        </p:nvSpPr>
        <p:spPr bwMode="auto">
          <a:xfrm>
            <a:off x="0" y="4206875"/>
            <a:ext cx="4427538" cy="309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b="1">
                <a:latin typeface="Comic Sans MS" charset="0"/>
              </a:rPr>
              <a:t>Rich/Poor</a:t>
            </a:r>
          </a:p>
          <a:p>
            <a:pPr eaLnBrk="1" hangingPunct="1">
              <a:spcBef>
                <a:spcPct val="0"/>
              </a:spcBef>
              <a:buFontTx/>
              <a:buNone/>
            </a:pPr>
            <a:r>
              <a:rPr lang="en-GB" altLang="en-US" sz="1500">
                <a:latin typeface="Comic Sans MS" charset="0"/>
              </a:rPr>
              <a:t>- Did it affect different people differently?</a:t>
            </a:r>
          </a:p>
          <a:p>
            <a:pPr eaLnBrk="1" hangingPunct="1">
              <a:spcBef>
                <a:spcPct val="0"/>
              </a:spcBef>
              <a:buFontTx/>
              <a:buChar char="-"/>
            </a:pPr>
            <a:endParaRPr lang="en-GB" altLang="en-US" sz="1500">
              <a:latin typeface="Comic Sans MS" charset="0"/>
            </a:endParaRPr>
          </a:p>
          <a:p>
            <a:pPr eaLnBrk="1" hangingPunct="1">
              <a:spcBef>
                <a:spcPct val="0"/>
              </a:spcBef>
              <a:buFontTx/>
              <a:buNone/>
            </a:pPr>
            <a:r>
              <a:rPr lang="en-GB" altLang="en-US" sz="1500" b="1">
                <a:latin typeface="Comic Sans MS" charset="0"/>
              </a:rPr>
              <a:t>SHORT TERM</a:t>
            </a:r>
          </a:p>
          <a:p>
            <a:pPr eaLnBrk="1" hangingPunct="1">
              <a:spcBef>
                <a:spcPct val="0"/>
              </a:spcBef>
              <a:buFontTx/>
              <a:buChar char="-"/>
            </a:pPr>
            <a:r>
              <a:rPr lang="en-GB" altLang="en-US" sz="1500">
                <a:latin typeface="Comic Sans MS" charset="0"/>
              </a:rPr>
              <a:t>What impact did it have as it was happening and just after it finished?</a:t>
            </a:r>
          </a:p>
          <a:p>
            <a:pPr eaLnBrk="1" hangingPunct="1">
              <a:spcBef>
                <a:spcPct val="0"/>
              </a:spcBef>
              <a:buFontTx/>
              <a:buNone/>
            </a:pPr>
            <a:r>
              <a:rPr lang="en-GB" altLang="en-US" sz="1500" b="1">
                <a:latin typeface="Comic Sans MS" charset="0"/>
              </a:rPr>
              <a:t>LONG TERM</a:t>
            </a:r>
          </a:p>
          <a:p>
            <a:pPr eaLnBrk="1" hangingPunct="1">
              <a:spcBef>
                <a:spcPct val="0"/>
              </a:spcBef>
              <a:buFontTx/>
              <a:buNone/>
            </a:pPr>
            <a:r>
              <a:rPr lang="en-GB" altLang="en-US" sz="1500">
                <a:latin typeface="Comic Sans MS" charset="0"/>
              </a:rPr>
              <a:t>- What impact did it have for years after it had happened? Did things happen years later because of peoples</a:t>
            </a:r>
            <a:r>
              <a:rPr lang="ja-JP" altLang="en-GB" sz="1500">
                <a:latin typeface="Comic Sans MS" charset="0"/>
              </a:rPr>
              <a:t>’</a:t>
            </a:r>
            <a:r>
              <a:rPr lang="en-GB" altLang="ja-JP" sz="1500">
                <a:latin typeface="Comic Sans MS" charset="0"/>
              </a:rPr>
              <a:t> experiences of the Black Death? </a:t>
            </a:r>
          </a:p>
          <a:p>
            <a:pPr eaLnBrk="1" hangingPunct="1">
              <a:spcBef>
                <a:spcPct val="0"/>
              </a:spcBef>
              <a:buFontTx/>
              <a:buNone/>
            </a:pPr>
            <a:endParaRPr lang="en-GB" altLang="en-US" sz="1500">
              <a:latin typeface="Comic Sans MS" charset="0"/>
            </a:endParaRPr>
          </a:p>
          <a:p>
            <a:pPr eaLnBrk="1" hangingPunct="1">
              <a:spcBef>
                <a:spcPct val="0"/>
              </a:spcBef>
              <a:buFontTx/>
              <a:buNone/>
            </a:pPr>
            <a:endParaRPr lang="en-GB" altLang="en-US" sz="1500">
              <a:latin typeface="Comic Sans MS" charset="0"/>
            </a:endParaRPr>
          </a:p>
        </p:txBody>
      </p:sp>
      <p:sp>
        <p:nvSpPr>
          <p:cNvPr id="22540" name="TextBox 15"/>
          <p:cNvSpPr txBox="1">
            <a:spLocks noChangeArrowheads="1"/>
          </p:cNvSpPr>
          <p:nvPr/>
        </p:nvSpPr>
        <p:spPr bwMode="auto">
          <a:xfrm>
            <a:off x="4552950" y="3836988"/>
            <a:ext cx="73453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a:latin typeface="Comic Sans MS" charset="0"/>
              </a:rPr>
              <a:t>THEMES/CATEGORIES:</a:t>
            </a:r>
          </a:p>
          <a:p>
            <a:pPr eaLnBrk="1" hangingPunct="1">
              <a:spcBef>
                <a:spcPct val="0"/>
              </a:spcBef>
              <a:buFontTx/>
              <a:buNone/>
            </a:pPr>
            <a:endParaRPr lang="en-GB" altLang="en-US" sz="1500">
              <a:latin typeface="Comic Sans MS" charset="0"/>
            </a:endParaRPr>
          </a:p>
        </p:txBody>
      </p:sp>
      <p:sp>
        <p:nvSpPr>
          <p:cNvPr id="22541" name="TextBox 16"/>
          <p:cNvSpPr txBox="1">
            <a:spLocks noChangeArrowheads="1"/>
          </p:cNvSpPr>
          <p:nvPr/>
        </p:nvSpPr>
        <p:spPr bwMode="auto">
          <a:xfrm>
            <a:off x="4572000" y="4070350"/>
            <a:ext cx="4464050"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500" b="1">
                <a:latin typeface="Comic Sans MS" charset="0"/>
              </a:rPr>
              <a:t>Rich/Poor</a:t>
            </a:r>
          </a:p>
          <a:p>
            <a:pPr eaLnBrk="1" hangingPunct="1">
              <a:spcBef>
                <a:spcPct val="0"/>
              </a:spcBef>
              <a:buFontTx/>
              <a:buNone/>
            </a:pPr>
            <a:r>
              <a:rPr lang="en-GB" altLang="en-US" sz="1500">
                <a:latin typeface="Comic Sans MS" charset="0"/>
              </a:rPr>
              <a:t>- Did it affect different people differently?</a:t>
            </a:r>
          </a:p>
          <a:p>
            <a:pPr eaLnBrk="1" hangingPunct="1">
              <a:spcBef>
                <a:spcPct val="0"/>
              </a:spcBef>
              <a:buFontTx/>
              <a:buChar char="-"/>
            </a:pPr>
            <a:endParaRPr lang="en-GB" altLang="en-US" sz="1500">
              <a:latin typeface="Comic Sans MS" charset="0"/>
            </a:endParaRPr>
          </a:p>
          <a:p>
            <a:pPr eaLnBrk="1" hangingPunct="1">
              <a:spcBef>
                <a:spcPct val="0"/>
              </a:spcBef>
              <a:buFontTx/>
              <a:buNone/>
            </a:pPr>
            <a:r>
              <a:rPr lang="en-GB" altLang="en-US" sz="1500" b="1">
                <a:latin typeface="Comic Sans MS" charset="0"/>
              </a:rPr>
              <a:t>SHORT TERM</a:t>
            </a:r>
          </a:p>
          <a:p>
            <a:pPr eaLnBrk="1" hangingPunct="1">
              <a:spcBef>
                <a:spcPct val="0"/>
              </a:spcBef>
              <a:buFontTx/>
              <a:buChar char="-"/>
            </a:pPr>
            <a:r>
              <a:rPr lang="en-GB" altLang="en-US" sz="1500">
                <a:latin typeface="Comic Sans MS" charset="0"/>
              </a:rPr>
              <a:t>What impact did it have as it was happening and just after it finished?</a:t>
            </a:r>
          </a:p>
          <a:p>
            <a:pPr eaLnBrk="1" hangingPunct="1">
              <a:spcBef>
                <a:spcPct val="0"/>
              </a:spcBef>
              <a:buFontTx/>
              <a:buNone/>
            </a:pPr>
            <a:r>
              <a:rPr lang="en-GB" altLang="en-US" sz="1500" b="1">
                <a:latin typeface="Comic Sans MS" charset="0"/>
              </a:rPr>
              <a:t>LONG TERM</a:t>
            </a:r>
          </a:p>
          <a:p>
            <a:pPr eaLnBrk="1" hangingPunct="1">
              <a:spcBef>
                <a:spcPct val="0"/>
              </a:spcBef>
              <a:buFontTx/>
              <a:buNone/>
            </a:pPr>
            <a:r>
              <a:rPr lang="en-GB" altLang="en-US" sz="1500">
                <a:latin typeface="Comic Sans MS" charset="0"/>
              </a:rPr>
              <a:t>- What impact did it have for years after it had happened? Did things happen years later because of peoples</a:t>
            </a:r>
            <a:r>
              <a:rPr lang="ja-JP" altLang="en-GB" sz="1500">
                <a:latin typeface="Comic Sans MS" charset="0"/>
              </a:rPr>
              <a:t>’</a:t>
            </a:r>
            <a:r>
              <a:rPr lang="en-GB" altLang="ja-JP" sz="1500">
                <a:latin typeface="Comic Sans MS" charset="0"/>
              </a:rPr>
              <a:t> experiences of the Black Death? </a:t>
            </a:r>
          </a:p>
          <a:p>
            <a:pPr eaLnBrk="1" hangingPunct="1">
              <a:spcBef>
                <a:spcPct val="0"/>
              </a:spcBef>
              <a:buFontTx/>
              <a:buNone/>
            </a:pPr>
            <a:endParaRPr lang="en-GB" altLang="en-US" sz="1500">
              <a:latin typeface="Comic Sans MS" charset="0"/>
            </a:endParaRPr>
          </a:p>
          <a:p>
            <a:pPr eaLnBrk="1" hangingPunct="1">
              <a:spcBef>
                <a:spcPct val="0"/>
              </a:spcBef>
              <a:buFontTx/>
              <a:buNone/>
            </a:pPr>
            <a:endParaRPr lang="en-GB" altLang="en-US" sz="1500">
              <a:latin typeface="Comic Sans MS" charset="0"/>
            </a:endParaRPr>
          </a:p>
        </p:txBody>
      </p:sp>
      <p:sp>
        <p:nvSpPr>
          <p:cNvPr id="15" name="Rectangle 14"/>
          <p:cNvSpPr/>
          <p:nvPr/>
        </p:nvSpPr>
        <p:spPr>
          <a:xfrm>
            <a:off x="124015" y="40"/>
            <a:ext cx="4057016" cy="55399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500" u="sng" dirty="0" smtClean="0">
                <a:effectLst>
                  <a:outerShdw blurRad="38100" dist="38100" dir="2700000" algn="tl">
                    <a:srgbClr val="C0C0C0"/>
                  </a:outerShdw>
                </a:effectLst>
              </a:rPr>
              <a:t>Did Life </a:t>
            </a:r>
            <a:r>
              <a:rPr lang="en-US" altLang="en-US" sz="1500" i="1" u="sng" dirty="0" smtClean="0">
                <a:effectLst>
                  <a:outerShdw blurRad="38100" dist="38100" dir="2700000" algn="tl">
                    <a:srgbClr val="C0C0C0"/>
                  </a:outerShdw>
                </a:effectLst>
              </a:rPr>
              <a:t>really</a:t>
            </a:r>
            <a:r>
              <a:rPr lang="en-US" altLang="en-US" sz="1500" u="sng" dirty="0" smtClean="0">
                <a:effectLst>
                  <a:outerShdw blurRad="38100" dist="38100" dir="2700000" algn="tl">
                    <a:srgbClr val="C0C0C0"/>
                  </a:outerShdw>
                </a:effectLst>
              </a:rPr>
              <a:t> get worse </a:t>
            </a:r>
            <a:r>
              <a:rPr lang="en-US" altLang="en-US" sz="1500" u="sng" dirty="0">
                <a:effectLst>
                  <a:outerShdw blurRad="38100" dist="38100" dir="2700000" algn="tl">
                    <a:srgbClr val="C0C0C0"/>
                  </a:outerShdw>
                </a:effectLst>
              </a:rPr>
              <a:t>as a result of the Black </a:t>
            </a:r>
            <a:r>
              <a:rPr lang="en-US" altLang="en-US" sz="1500" u="sng" dirty="0" smtClean="0">
                <a:effectLst>
                  <a:outerShdw blurRad="38100" dist="38100" dir="2700000" algn="tl">
                    <a:srgbClr val="C0C0C0"/>
                  </a:outerShdw>
                </a:effectLst>
              </a:rPr>
              <a:t>Death?</a:t>
            </a:r>
            <a:endParaRPr lang="en-US" altLang="en-US" sz="1500" u="sng" dirty="0">
              <a:effectLst>
                <a:outerShdw blurRad="38100" dist="38100" dir="2700000" algn="tl">
                  <a:srgbClr val="C0C0C0"/>
                </a:outerShdw>
              </a:effectLst>
            </a:endParaRPr>
          </a:p>
        </p:txBody>
      </p:sp>
      <p:sp>
        <p:nvSpPr>
          <p:cNvPr id="19" name="Rectangle 18"/>
          <p:cNvSpPr/>
          <p:nvPr/>
        </p:nvSpPr>
        <p:spPr>
          <a:xfrm>
            <a:off x="4775517" y="40"/>
            <a:ext cx="4057016" cy="55399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500" u="sng" smtClean="0">
                <a:effectLst>
                  <a:outerShdw blurRad="38100" dist="38100" dir="2700000" algn="tl">
                    <a:srgbClr val="C0C0C0"/>
                  </a:outerShdw>
                </a:effectLst>
              </a:rPr>
              <a:t>Did </a:t>
            </a:r>
            <a:r>
              <a:rPr lang="en-US" altLang="en-US" sz="1500" u="sng" dirty="0" smtClean="0">
                <a:effectLst>
                  <a:outerShdw blurRad="38100" dist="38100" dir="2700000" algn="tl">
                    <a:srgbClr val="C0C0C0"/>
                  </a:outerShdw>
                </a:effectLst>
              </a:rPr>
              <a:t>Life </a:t>
            </a:r>
            <a:r>
              <a:rPr lang="en-US" altLang="en-US" sz="1500" i="1" u="sng" dirty="0" smtClean="0">
                <a:effectLst>
                  <a:outerShdw blurRad="38100" dist="38100" dir="2700000" algn="tl">
                    <a:srgbClr val="C0C0C0"/>
                  </a:outerShdw>
                </a:effectLst>
              </a:rPr>
              <a:t>really</a:t>
            </a:r>
            <a:r>
              <a:rPr lang="en-US" altLang="en-US" sz="1500" u="sng" dirty="0" smtClean="0">
                <a:effectLst>
                  <a:outerShdw blurRad="38100" dist="38100" dir="2700000" algn="tl">
                    <a:srgbClr val="C0C0C0"/>
                  </a:outerShdw>
                </a:effectLst>
              </a:rPr>
              <a:t> get worse </a:t>
            </a:r>
            <a:r>
              <a:rPr lang="en-US" altLang="en-US" sz="1500" u="sng" dirty="0">
                <a:effectLst>
                  <a:outerShdw blurRad="38100" dist="38100" dir="2700000" algn="tl">
                    <a:srgbClr val="C0C0C0"/>
                  </a:outerShdw>
                </a:effectLst>
              </a:rPr>
              <a:t>as a result of the Black </a:t>
            </a:r>
            <a:r>
              <a:rPr lang="en-US" altLang="en-US" sz="1500" u="sng" dirty="0" smtClean="0">
                <a:effectLst>
                  <a:outerShdw blurRad="38100" dist="38100" dir="2700000" algn="tl">
                    <a:srgbClr val="C0C0C0"/>
                  </a:outerShdw>
                </a:effectLst>
              </a:rPr>
              <a:t>Death?</a:t>
            </a:r>
            <a:endParaRPr lang="en-US" altLang="en-US" sz="1500" u="sng" dirty="0">
              <a:effectLst>
                <a:outerShdw blurRad="38100" dist="38100" dir="2700000" algn="tl">
                  <a:srgbClr val="C0C0C0"/>
                </a:outerShdw>
              </a:effectLst>
            </a:endParaRPr>
          </a:p>
        </p:txBody>
      </p:sp>
      <p:sp>
        <p:nvSpPr>
          <p:cNvPr id="20" name="Rectangle 19"/>
          <p:cNvSpPr/>
          <p:nvPr/>
        </p:nvSpPr>
        <p:spPr>
          <a:xfrm>
            <a:off x="155035" y="3363215"/>
            <a:ext cx="4057016" cy="55399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500" u="sng" smtClean="0">
                <a:effectLst>
                  <a:outerShdw blurRad="38100" dist="38100" dir="2700000" algn="tl">
                    <a:srgbClr val="C0C0C0"/>
                  </a:outerShdw>
                </a:effectLst>
              </a:rPr>
              <a:t>Did </a:t>
            </a:r>
            <a:r>
              <a:rPr lang="en-US" altLang="en-US" sz="1500" u="sng" dirty="0" smtClean="0">
                <a:effectLst>
                  <a:outerShdw blurRad="38100" dist="38100" dir="2700000" algn="tl">
                    <a:srgbClr val="C0C0C0"/>
                  </a:outerShdw>
                </a:effectLst>
              </a:rPr>
              <a:t>Life </a:t>
            </a:r>
            <a:r>
              <a:rPr lang="en-US" altLang="en-US" sz="1500" i="1" u="sng" dirty="0" smtClean="0">
                <a:effectLst>
                  <a:outerShdw blurRad="38100" dist="38100" dir="2700000" algn="tl">
                    <a:srgbClr val="C0C0C0"/>
                  </a:outerShdw>
                </a:effectLst>
              </a:rPr>
              <a:t>really</a:t>
            </a:r>
            <a:r>
              <a:rPr lang="en-US" altLang="en-US" sz="1500" u="sng" dirty="0" smtClean="0">
                <a:effectLst>
                  <a:outerShdw blurRad="38100" dist="38100" dir="2700000" algn="tl">
                    <a:srgbClr val="C0C0C0"/>
                  </a:outerShdw>
                </a:effectLst>
              </a:rPr>
              <a:t> get worse </a:t>
            </a:r>
            <a:r>
              <a:rPr lang="en-US" altLang="en-US" sz="1500" u="sng" dirty="0">
                <a:effectLst>
                  <a:outerShdw blurRad="38100" dist="38100" dir="2700000" algn="tl">
                    <a:srgbClr val="C0C0C0"/>
                  </a:outerShdw>
                </a:effectLst>
              </a:rPr>
              <a:t>as a result of the Black </a:t>
            </a:r>
            <a:r>
              <a:rPr lang="en-US" altLang="en-US" sz="1500" u="sng" dirty="0" smtClean="0">
                <a:effectLst>
                  <a:outerShdw blurRad="38100" dist="38100" dir="2700000" algn="tl">
                    <a:srgbClr val="C0C0C0"/>
                  </a:outerShdw>
                </a:effectLst>
              </a:rPr>
              <a:t>Death?</a:t>
            </a:r>
            <a:endParaRPr lang="en-US" altLang="en-US" sz="1500" u="sng" dirty="0">
              <a:effectLst>
                <a:outerShdw blurRad="38100" dist="38100" dir="2700000" algn="tl">
                  <a:srgbClr val="C0C0C0"/>
                </a:outerShdw>
              </a:effectLst>
            </a:endParaRPr>
          </a:p>
        </p:txBody>
      </p:sp>
      <p:sp>
        <p:nvSpPr>
          <p:cNvPr id="21" name="Rectangle 20"/>
          <p:cNvSpPr/>
          <p:nvPr/>
        </p:nvSpPr>
        <p:spPr>
          <a:xfrm>
            <a:off x="4806537" y="3363215"/>
            <a:ext cx="4057016" cy="55399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500" u="sng" smtClean="0">
                <a:effectLst>
                  <a:outerShdw blurRad="38100" dist="38100" dir="2700000" algn="tl">
                    <a:srgbClr val="C0C0C0"/>
                  </a:outerShdw>
                </a:effectLst>
              </a:rPr>
              <a:t>Did </a:t>
            </a:r>
            <a:r>
              <a:rPr lang="en-US" altLang="en-US" sz="1500" u="sng" dirty="0" smtClean="0">
                <a:effectLst>
                  <a:outerShdw blurRad="38100" dist="38100" dir="2700000" algn="tl">
                    <a:srgbClr val="C0C0C0"/>
                  </a:outerShdw>
                </a:effectLst>
              </a:rPr>
              <a:t>Life </a:t>
            </a:r>
            <a:r>
              <a:rPr lang="en-US" altLang="en-US" sz="1500" i="1" u="sng" dirty="0" smtClean="0">
                <a:effectLst>
                  <a:outerShdw blurRad="38100" dist="38100" dir="2700000" algn="tl">
                    <a:srgbClr val="C0C0C0"/>
                  </a:outerShdw>
                </a:effectLst>
              </a:rPr>
              <a:t>really</a:t>
            </a:r>
            <a:r>
              <a:rPr lang="en-US" altLang="en-US" sz="1500" u="sng" dirty="0" smtClean="0">
                <a:effectLst>
                  <a:outerShdw blurRad="38100" dist="38100" dir="2700000" algn="tl">
                    <a:srgbClr val="C0C0C0"/>
                  </a:outerShdw>
                </a:effectLst>
              </a:rPr>
              <a:t> get worse </a:t>
            </a:r>
            <a:r>
              <a:rPr lang="en-US" altLang="en-US" sz="1500" u="sng" dirty="0">
                <a:effectLst>
                  <a:outerShdw blurRad="38100" dist="38100" dir="2700000" algn="tl">
                    <a:srgbClr val="C0C0C0"/>
                  </a:outerShdw>
                </a:effectLst>
              </a:rPr>
              <a:t>as a result of the Black </a:t>
            </a:r>
            <a:r>
              <a:rPr lang="en-US" altLang="en-US" sz="1500" u="sng" dirty="0" smtClean="0">
                <a:effectLst>
                  <a:outerShdw blurRad="38100" dist="38100" dir="2700000" algn="tl">
                    <a:srgbClr val="C0C0C0"/>
                  </a:outerShdw>
                </a:effectLst>
              </a:rPr>
              <a:t>Death?</a:t>
            </a:r>
            <a:endParaRPr lang="en-US" altLang="en-US" sz="1500" u="sng" dirty="0">
              <a:effectLst>
                <a:outerShdw blurRad="38100" dist="38100" dir="2700000" algn="tl">
                  <a:srgbClr val="C0C0C0"/>
                </a:outerShdw>
              </a:effectLst>
            </a:endParaRPr>
          </a:p>
        </p:txBody>
      </p:sp>
    </p:spTree>
    <p:extLst>
      <p:ext uri="{BB962C8B-B14F-4D97-AF65-F5344CB8AC3E}">
        <p14:creationId xmlns:p14="http://schemas.microsoft.com/office/powerpoint/2010/main" val="4073979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0" y="12700"/>
            <a:ext cx="4427538" cy="2032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
        <p:nvSpPr>
          <p:cNvPr id="11" name="TextBox 10"/>
          <p:cNvSpPr txBox="1">
            <a:spLocks noChangeArrowheads="1"/>
          </p:cNvSpPr>
          <p:nvPr/>
        </p:nvSpPr>
        <p:spPr bwMode="auto">
          <a:xfrm>
            <a:off x="1588" y="12700"/>
            <a:ext cx="4427537" cy="2032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
        <p:nvSpPr>
          <p:cNvPr id="12" name="TextBox 11"/>
          <p:cNvSpPr txBox="1">
            <a:spLocks noChangeArrowheads="1"/>
          </p:cNvSpPr>
          <p:nvPr/>
        </p:nvSpPr>
        <p:spPr bwMode="auto">
          <a:xfrm>
            <a:off x="4572000" y="2205038"/>
            <a:ext cx="4427538" cy="203041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
        <p:nvSpPr>
          <p:cNvPr id="13" name="TextBox 12"/>
          <p:cNvSpPr txBox="1">
            <a:spLocks noChangeArrowheads="1"/>
          </p:cNvSpPr>
          <p:nvPr/>
        </p:nvSpPr>
        <p:spPr bwMode="auto">
          <a:xfrm>
            <a:off x="1588" y="2205038"/>
            <a:ext cx="4427537" cy="2030412"/>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
        <p:nvSpPr>
          <p:cNvPr id="14" name="TextBox 13"/>
          <p:cNvSpPr txBox="1">
            <a:spLocks noChangeArrowheads="1"/>
          </p:cNvSpPr>
          <p:nvPr/>
        </p:nvSpPr>
        <p:spPr bwMode="auto">
          <a:xfrm>
            <a:off x="4572000" y="4395788"/>
            <a:ext cx="4427538" cy="2032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
        <p:nvSpPr>
          <p:cNvPr id="15" name="TextBox 14"/>
          <p:cNvSpPr txBox="1">
            <a:spLocks noChangeArrowheads="1"/>
          </p:cNvSpPr>
          <p:nvPr/>
        </p:nvSpPr>
        <p:spPr bwMode="auto">
          <a:xfrm>
            <a:off x="1588" y="4395788"/>
            <a:ext cx="4427537" cy="2032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MS PGothic" charset="-128"/>
              </a:defRPr>
            </a:lvl1pPr>
            <a:lvl2pPr marL="742950" indent="-285750">
              <a:spcBef>
                <a:spcPct val="20000"/>
              </a:spcBef>
              <a:buChar char="–"/>
              <a:defRPr sz="2800">
                <a:solidFill>
                  <a:schemeClr val="tx1"/>
                </a:solidFill>
                <a:latin typeface="Arial" charset="0"/>
                <a:ea typeface="MS PGothic" charset="-128"/>
              </a:defRPr>
            </a:lvl2pPr>
            <a:lvl3pPr marL="1143000" indent="-228600">
              <a:spcBef>
                <a:spcPct val="20000"/>
              </a:spcBef>
              <a:buChar char="•"/>
              <a:defRPr sz="2400">
                <a:solidFill>
                  <a:schemeClr val="tx1"/>
                </a:solidFill>
                <a:latin typeface="Arial" charset="0"/>
                <a:ea typeface="MS PGothic" charset="-128"/>
              </a:defRPr>
            </a:lvl3pPr>
            <a:lvl4pPr marL="1600200" indent="-228600">
              <a:spcBef>
                <a:spcPct val="20000"/>
              </a:spcBef>
              <a:buChar char="–"/>
              <a:defRPr sz="2000">
                <a:solidFill>
                  <a:schemeClr val="tx1"/>
                </a:solidFill>
                <a:latin typeface="Arial" charset="0"/>
                <a:ea typeface="MS PGothic" charset="-128"/>
              </a:defRPr>
            </a:lvl4pPr>
            <a:lvl5pPr marL="2057400" indent="-228600">
              <a:spcBef>
                <a:spcPct val="20000"/>
              </a:spcBef>
              <a:buChar char="»"/>
              <a:defRPr sz="2000">
                <a:solidFill>
                  <a:schemeClr val="tx1"/>
                </a:solidFill>
                <a:latin typeface="Arial" charset="0"/>
                <a:ea typeface="MS PGothic" charset="-128"/>
              </a:defRPr>
            </a:lvl5pPr>
            <a:lvl6pPr marL="2514600" indent="-228600" eaLnBrk="0" fontAlgn="base" hangingPunct="0">
              <a:spcBef>
                <a:spcPct val="20000"/>
              </a:spcBef>
              <a:spcAft>
                <a:spcPct val="0"/>
              </a:spcAft>
              <a:buChar char="»"/>
              <a:defRPr sz="2000">
                <a:solidFill>
                  <a:schemeClr val="tx1"/>
                </a:solidFill>
                <a:latin typeface="Arial" charset="0"/>
                <a:ea typeface="MS PGothic" charset="-128"/>
              </a:defRPr>
            </a:lvl6pPr>
            <a:lvl7pPr marL="2971800" indent="-228600" eaLnBrk="0" fontAlgn="base" hangingPunct="0">
              <a:spcBef>
                <a:spcPct val="20000"/>
              </a:spcBef>
              <a:spcAft>
                <a:spcPct val="0"/>
              </a:spcAft>
              <a:buChar char="»"/>
              <a:defRPr sz="2000">
                <a:solidFill>
                  <a:schemeClr val="tx1"/>
                </a:solidFill>
                <a:latin typeface="Arial" charset="0"/>
                <a:ea typeface="MS PGothic" charset="-128"/>
              </a:defRPr>
            </a:lvl7pPr>
            <a:lvl8pPr marL="3429000" indent="-228600" eaLnBrk="0" fontAlgn="base" hangingPunct="0">
              <a:spcBef>
                <a:spcPct val="20000"/>
              </a:spcBef>
              <a:spcAft>
                <a:spcPct val="0"/>
              </a:spcAft>
              <a:buChar char="»"/>
              <a:defRPr sz="2000">
                <a:solidFill>
                  <a:schemeClr val="tx1"/>
                </a:solidFill>
                <a:latin typeface="Arial" charset="0"/>
                <a:ea typeface="MS PGothic" charset="-128"/>
              </a:defRPr>
            </a:lvl8pPr>
            <a:lvl9pPr marL="3886200" indent="-228600" eaLnBrk="0" fontAlgn="base" hangingPunct="0">
              <a:spcBef>
                <a:spcPct val="20000"/>
              </a:spcBef>
              <a:spcAft>
                <a:spcPct val="0"/>
              </a:spcAft>
              <a:buChar char="»"/>
              <a:defRPr sz="2000">
                <a:solidFill>
                  <a:schemeClr val="tx1"/>
                </a:solidFill>
                <a:latin typeface="Arial" charset="0"/>
                <a:ea typeface="MS PGothic" charset="-128"/>
              </a:defRPr>
            </a:lvl9pPr>
          </a:lstStyle>
          <a:p>
            <a:pPr eaLnBrk="1" hangingPunct="1">
              <a:spcBef>
                <a:spcPct val="0"/>
              </a:spcBef>
              <a:buFontTx/>
              <a:buNone/>
            </a:pPr>
            <a:r>
              <a:rPr lang="en-GB" altLang="en-US" sz="1400" b="1"/>
              <a:t>Source B:</a:t>
            </a:r>
          </a:p>
          <a:p>
            <a:pPr eaLnBrk="1" hangingPunct="1">
              <a:spcBef>
                <a:spcPct val="0"/>
              </a:spcBef>
              <a:buFontTx/>
              <a:buNone/>
            </a:pPr>
            <a:endParaRPr lang="en-GB" altLang="en-US" sz="1400" b="1"/>
          </a:p>
          <a:p>
            <a:pPr eaLnBrk="1" hangingPunct="1">
              <a:spcBef>
                <a:spcPct val="0"/>
              </a:spcBef>
              <a:buFontTx/>
              <a:buNone/>
            </a:pPr>
            <a:r>
              <a:rPr lang="en-GB" altLang="en-US" sz="1400"/>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spcBef>
                <a:spcPct val="0"/>
              </a:spcBef>
              <a:buFontTx/>
              <a:buNone/>
            </a:pPr>
            <a:endParaRPr lang="en-GB" altLang="en-US" sz="1400"/>
          </a:p>
          <a:p>
            <a:pPr eaLnBrk="1" hangingPunct="1">
              <a:spcBef>
                <a:spcPct val="0"/>
              </a:spcBef>
              <a:buFontTx/>
              <a:buNone/>
            </a:pPr>
            <a:r>
              <a:rPr lang="en-GB" altLang="en-US" sz="1400"/>
              <a:t>Jean de Venette, 1349</a:t>
            </a:r>
          </a:p>
        </p:txBody>
      </p:sp>
    </p:spTree>
    <p:extLst>
      <p:ext uri="{BB962C8B-B14F-4D97-AF65-F5344CB8AC3E}">
        <p14:creationId xmlns:p14="http://schemas.microsoft.com/office/powerpoint/2010/main" val="20916161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1"/>
          <p:cNvSpPr txBox="1">
            <a:spLocks noChangeArrowheads="1"/>
          </p:cNvSpPr>
          <p:nvPr/>
        </p:nvSpPr>
        <p:spPr bwMode="auto">
          <a:xfrm>
            <a:off x="0" y="306388"/>
            <a:ext cx="4572000" cy="360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200" b="1" dirty="0">
                <a:latin typeface="Arial" panose="020B0604020202020204" pitchFamily="34" charset="0"/>
                <a:ea typeface="MS PGothic" panose="020B0600070205080204" pitchFamily="34" charset="-128"/>
              </a:rPr>
              <a:t>THEMES AND CATEGORIES</a:t>
            </a:r>
          </a:p>
          <a:p>
            <a:pPr eaLnBrk="1" hangingPunct="1"/>
            <a:r>
              <a:rPr lang="en-GB" altLang="en-US" sz="1200" b="1" dirty="0">
                <a:latin typeface="Arial" panose="020B0604020202020204" pitchFamily="34" charset="0"/>
                <a:ea typeface="MS PGothic" panose="020B0600070205080204" pitchFamily="34" charset="-128"/>
              </a:rPr>
              <a:t>Social</a:t>
            </a:r>
          </a:p>
          <a:p>
            <a:pPr eaLnBrk="1" hangingPunct="1"/>
            <a:r>
              <a:rPr lang="en-GB" altLang="en-US" sz="1200" dirty="0">
                <a:latin typeface="Arial" panose="020B0604020202020204" pitchFamily="34" charset="0"/>
                <a:ea typeface="MS PGothic" panose="020B0600070205080204" pitchFamily="34" charset="-128"/>
              </a:rPr>
              <a:t> - how it affected people/families/lives/work</a:t>
            </a:r>
          </a:p>
          <a:p>
            <a:pPr eaLnBrk="1" hangingPunct="1"/>
            <a:r>
              <a:rPr lang="en-GB" altLang="en-US" sz="1200" b="1" dirty="0">
                <a:latin typeface="Arial" panose="020B0604020202020204" pitchFamily="34" charset="0"/>
                <a:ea typeface="MS PGothic" panose="020B0600070205080204" pitchFamily="34" charset="-128"/>
              </a:rPr>
              <a:t>Economic</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how much money people had/spent/earnt</a:t>
            </a:r>
          </a:p>
          <a:p>
            <a:pPr eaLnBrk="1" hangingPunct="1"/>
            <a:r>
              <a:rPr lang="en-GB" altLang="en-US" sz="1200" b="1" dirty="0">
                <a:latin typeface="Arial" panose="020B0604020202020204" pitchFamily="34" charset="0"/>
                <a:ea typeface="MS PGothic" panose="020B0600070205080204" pitchFamily="34" charset="-128"/>
              </a:rPr>
              <a:t>Religious</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beliefs in God</a:t>
            </a:r>
          </a:p>
          <a:p>
            <a:pPr eaLnBrk="1" hangingPunct="1"/>
            <a:r>
              <a:rPr lang="en-GB" altLang="en-US" sz="1200" b="1" dirty="0">
                <a:latin typeface="Arial" panose="020B0604020202020204" pitchFamily="34" charset="0"/>
                <a:ea typeface="MS PGothic" panose="020B0600070205080204" pitchFamily="34" charset="-128"/>
              </a:rPr>
              <a:t>Rich/Poor</a:t>
            </a:r>
          </a:p>
          <a:p>
            <a:pPr eaLnBrk="1" hangingPunct="1"/>
            <a:r>
              <a:rPr lang="en-GB" altLang="en-US" sz="1200" dirty="0">
                <a:latin typeface="Arial" panose="020B0604020202020204" pitchFamily="34" charset="0"/>
                <a:ea typeface="MS PGothic" panose="020B0600070205080204" pitchFamily="34" charset="-128"/>
              </a:rPr>
              <a:t>- Did it affect different people differently?</a:t>
            </a:r>
          </a:p>
          <a:p>
            <a:pPr eaLnBrk="1" hangingPunct="1">
              <a:buFontTx/>
              <a:buChar char="-"/>
            </a:pPr>
            <a:endParaRPr lang="en-GB" altLang="en-US" sz="1200" dirty="0">
              <a:latin typeface="Arial" panose="020B0604020202020204" pitchFamily="34" charset="0"/>
              <a:ea typeface="MS PGothic" panose="020B0600070205080204" pitchFamily="34" charset="-128"/>
            </a:endParaRPr>
          </a:p>
          <a:p>
            <a:pPr eaLnBrk="1" hangingPunct="1"/>
            <a:r>
              <a:rPr lang="en-GB" altLang="en-US" sz="1200" b="1" dirty="0">
                <a:latin typeface="Arial" panose="020B0604020202020204" pitchFamily="34" charset="0"/>
                <a:ea typeface="MS PGothic" panose="020B0600070205080204" pitchFamily="34" charset="-128"/>
              </a:rPr>
              <a:t>SHORT TERM</a:t>
            </a:r>
          </a:p>
          <a:p>
            <a:pPr eaLnBrk="1" hangingPunct="1">
              <a:buFontTx/>
              <a:buChar char="-"/>
            </a:pPr>
            <a:r>
              <a:rPr lang="en-GB" altLang="en-US" sz="1200" dirty="0">
                <a:latin typeface="Arial" panose="020B0604020202020204" pitchFamily="34" charset="0"/>
                <a:ea typeface="MS PGothic" panose="020B0600070205080204" pitchFamily="34" charset="-128"/>
              </a:rPr>
              <a:t>What impact did it have as it was happening and just after it finished?</a:t>
            </a:r>
          </a:p>
          <a:p>
            <a:pPr eaLnBrk="1" hangingPunct="1"/>
            <a:r>
              <a:rPr lang="en-GB" altLang="en-US" sz="1200" b="1" dirty="0">
                <a:latin typeface="Arial" panose="020B0604020202020204" pitchFamily="34" charset="0"/>
                <a:ea typeface="MS PGothic" panose="020B0600070205080204" pitchFamily="34" charset="-128"/>
              </a:rPr>
              <a:t>LONG TERM</a:t>
            </a:r>
          </a:p>
          <a:p>
            <a:pPr eaLnBrk="1" hangingPunct="1"/>
            <a:r>
              <a:rPr lang="en-GB" altLang="en-US" sz="1200" dirty="0">
                <a:latin typeface="Arial" panose="020B0604020202020204" pitchFamily="34" charset="0"/>
                <a:ea typeface="MS PGothic" panose="020B0600070205080204" pitchFamily="34" charset="-128"/>
              </a:rPr>
              <a:t>- What impact did it have for years after it had happened? Did things happen years later because of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experiences of the Black Death? </a:t>
            </a:r>
          </a:p>
          <a:p>
            <a:pPr eaLnBrk="1" hangingPunct="1"/>
            <a:endParaRPr lang="en-GB" altLang="en-US" sz="1200" dirty="0">
              <a:latin typeface="Arial" panose="020B0604020202020204" pitchFamily="34" charset="0"/>
              <a:ea typeface="MS PGothic" panose="020B0600070205080204" pitchFamily="34" charset="-128"/>
            </a:endParaRPr>
          </a:p>
          <a:p>
            <a:pPr eaLnBrk="1" hangingPunct="1"/>
            <a:endParaRPr lang="en-GB" altLang="en-US" sz="1200" dirty="0">
              <a:latin typeface="Arial" panose="020B0604020202020204" pitchFamily="34" charset="0"/>
              <a:ea typeface="MS PGothic" panose="020B0600070205080204" pitchFamily="34" charset="-128"/>
            </a:endParaRPr>
          </a:p>
        </p:txBody>
      </p:sp>
      <p:sp>
        <p:nvSpPr>
          <p:cNvPr id="56325" name="TextBox 4"/>
          <p:cNvSpPr txBox="1">
            <a:spLocks noChangeArrowheads="1"/>
          </p:cNvSpPr>
          <p:nvPr/>
        </p:nvSpPr>
        <p:spPr bwMode="auto">
          <a:xfrm>
            <a:off x="4611688" y="306388"/>
            <a:ext cx="45720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200" b="1" dirty="0">
                <a:latin typeface="Arial" panose="020B0604020202020204" pitchFamily="34" charset="0"/>
                <a:ea typeface="MS PGothic" panose="020B0600070205080204" pitchFamily="34" charset="-128"/>
              </a:rPr>
              <a:t>THEMES AND CATEGORIES</a:t>
            </a:r>
          </a:p>
          <a:p>
            <a:pPr eaLnBrk="1" hangingPunct="1"/>
            <a:r>
              <a:rPr lang="en-GB" altLang="en-US" sz="1200" b="1" dirty="0">
                <a:latin typeface="Arial" panose="020B0604020202020204" pitchFamily="34" charset="0"/>
                <a:ea typeface="MS PGothic" panose="020B0600070205080204" pitchFamily="34" charset="-128"/>
              </a:rPr>
              <a:t>Social</a:t>
            </a:r>
          </a:p>
          <a:p>
            <a:pPr eaLnBrk="1" hangingPunct="1"/>
            <a:r>
              <a:rPr lang="en-GB" altLang="en-US" sz="1200" dirty="0">
                <a:latin typeface="Arial" panose="020B0604020202020204" pitchFamily="34" charset="0"/>
                <a:ea typeface="MS PGothic" panose="020B0600070205080204" pitchFamily="34" charset="-128"/>
              </a:rPr>
              <a:t> - how it affected people/families/lives/work</a:t>
            </a:r>
          </a:p>
          <a:p>
            <a:pPr eaLnBrk="1" hangingPunct="1"/>
            <a:r>
              <a:rPr lang="en-GB" altLang="en-US" sz="1200" b="1" dirty="0">
                <a:latin typeface="Arial" panose="020B0604020202020204" pitchFamily="34" charset="0"/>
                <a:ea typeface="MS PGothic" panose="020B0600070205080204" pitchFamily="34" charset="-128"/>
              </a:rPr>
              <a:t>Economic</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how much money people had/spent/earnt</a:t>
            </a:r>
          </a:p>
          <a:p>
            <a:pPr eaLnBrk="1" hangingPunct="1"/>
            <a:r>
              <a:rPr lang="en-GB" altLang="en-US" sz="1200" b="1" dirty="0">
                <a:latin typeface="Arial" panose="020B0604020202020204" pitchFamily="34" charset="0"/>
                <a:ea typeface="MS PGothic" panose="020B0600070205080204" pitchFamily="34" charset="-128"/>
              </a:rPr>
              <a:t>Religious</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beliefs in God</a:t>
            </a:r>
          </a:p>
          <a:p>
            <a:pPr eaLnBrk="1" hangingPunct="1"/>
            <a:r>
              <a:rPr lang="en-GB" altLang="en-US" sz="1200" b="1" dirty="0">
                <a:latin typeface="Arial" panose="020B0604020202020204" pitchFamily="34" charset="0"/>
                <a:ea typeface="MS PGothic" panose="020B0600070205080204" pitchFamily="34" charset="-128"/>
              </a:rPr>
              <a:t>Rich/Poor</a:t>
            </a:r>
          </a:p>
          <a:p>
            <a:pPr eaLnBrk="1" hangingPunct="1"/>
            <a:r>
              <a:rPr lang="en-GB" altLang="en-US" sz="1200" dirty="0">
                <a:latin typeface="Arial" panose="020B0604020202020204" pitchFamily="34" charset="0"/>
                <a:ea typeface="MS PGothic" panose="020B0600070205080204" pitchFamily="34" charset="-128"/>
              </a:rPr>
              <a:t>- Did it affect different people differently?</a:t>
            </a:r>
          </a:p>
          <a:p>
            <a:pPr eaLnBrk="1" hangingPunct="1">
              <a:buFontTx/>
              <a:buChar char="-"/>
            </a:pPr>
            <a:endParaRPr lang="en-GB" altLang="en-US" sz="1200" dirty="0">
              <a:latin typeface="Arial" panose="020B0604020202020204" pitchFamily="34" charset="0"/>
              <a:ea typeface="MS PGothic" panose="020B0600070205080204" pitchFamily="34" charset="-128"/>
            </a:endParaRPr>
          </a:p>
          <a:p>
            <a:pPr eaLnBrk="1" hangingPunct="1"/>
            <a:r>
              <a:rPr lang="en-GB" altLang="en-US" sz="1200" b="1" dirty="0">
                <a:latin typeface="Arial" panose="020B0604020202020204" pitchFamily="34" charset="0"/>
                <a:ea typeface="MS PGothic" panose="020B0600070205080204" pitchFamily="34" charset="-128"/>
              </a:rPr>
              <a:t>SHORT TERM</a:t>
            </a:r>
          </a:p>
          <a:p>
            <a:pPr eaLnBrk="1" hangingPunct="1">
              <a:buFontTx/>
              <a:buChar char="-"/>
            </a:pPr>
            <a:r>
              <a:rPr lang="en-GB" altLang="en-US" sz="1200" dirty="0">
                <a:latin typeface="Arial" panose="020B0604020202020204" pitchFamily="34" charset="0"/>
                <a:ea typeface="MS PGothic" panose="020B0600070205080204" pitchFamily="34" charset="-128"/>
              </a:rPr>
              <a:t>What impact did it have as it was happening and just after it finished?</a:t>
            </a:r>
          </a:p>
          <a:p>
            <a:pPr eaLnBrk="1" hangingPunct="1"/>
            <a:r>
              <a:rPr lang="en-GB" altLang="en-US" sz="1200" b="1" dirty="0">
                <a:latin typeface="Arial" panose="020B0604020202020204" pitchFamily="34" charset="0"/>
                <a:ea typeface="MS PGothic" panose="020B0600070205080204" pitchFamily="34" charset="-128"/>
              </a:rPr>
              <a:t>LONG TERM</a:t>
            </a:r>
          </a:p>
          <a:p>
            <a:pPr eaLnBrk="1" hangingPunct="1"/>
            <a:r>
              <a:rPr lang="en-GB" altLang="en-US" sz="1200" dirty="0">
                <a:latin typeface="Arial" panose="020B0604020202020204" pitchFamily="34" charset="0"/>
                <a:ea typeface="MS PGothic" panose="020B0600070205080204" pitchFamily="34" charset="-128"/>
              </a:rPr>
              <a:t>- What impact did it have for years after it had happened? Did things happen years later because of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experiences of the Black Death? </a:t>
            </a:r>
          </a:p>
          <a:p>
            <a:pPr eaLnBrk="1" hangingPunct="1"/>
            <a:endParaRPr lang="en-GB" altLang="en-US" sz="1200" dirty="0">
              <a:latin typeface="Arial" panose="020B0604020202020204" pitchFamily="34" charset="0"/>
              <a:ea typeface="MS PGothic" panose="020B0600070205080204" pitchFamily="34" charset="-128"/>
            </a:endParaRPr>
          </a:p>
          <a:p>
            <a:pPr eaLnBrk="1" hangingPunct="1"/>
            <a:endParaRPr lang="en-GB" altLang="en-US" sz="1200" dirty="0">
              <a:latin typeface="Arial" panose="020B0604020202020204" pitchFamily="34" charset="0"/>
              <a:ea typeface="MS PGothic" panose="020B0600070205080204" pitchFamily="34" charset="-128"/>
            </a:endParaRPr>
          </a:p>
        </p:txBody>
      </p:sp>
      <p:sp>
        <p:nvSpPr>
          <p:cNvPr id="56326" name="TextBox 5"/>
          <p:cNvSpPr txBox="1">
            <a:spLocks noChangeArrowheads="1"/>
          </p:cNvSpPr>
          <p:nvPr/>
        </p:nvSpPr>
        <p:spPr bwMode="auto">
          <a:xfrm>
            <a:off x="0" y="3735388"/>
            <a:ext cx="4572000" cy="360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200" b="1">
                <a:latin typeface="Arial" panose="020B0604020202020204" pitchFamily="34" charset="0"/>
                <a:ea typeface="MS PGothic" panose="020B0600070205080204" pitchFamily="34" charset="-128"/>
              </a:rPr>
              <a:t>THEMES AND CATEGORIES</a:t>
            </a:r>
          </a:p>
          <a:p>
            <a:pPr eaLnBrk="1" hangingPunct="1"/>
            <a:r>
              <a:rPr lang="en-GB" altLang="en-US" sz="1200" b="1">
                <a:latin typeface="Arial" panose="020B0604020202020204" pitchFamily="34" charset="0"/>
                <a:ea typeface="MS PGothic" panose="020B0600070205080204" pitchFamily="34" charset="-128"/>
              </a:rPr>
              <a:t>Social</a:t>
            </a:r>
          </a:p>
          <a:p>
            <a:pPr eaLnBrk="1" hangingPunct="1"/>
            <a:r>
              <a:rPr lang="en-GB" altLang="en-US" sz="1200">
                <a:latin typeface="Arial" panose="020B0604020202020204" pitchFamily="34" charset="0"/>
                <a:ea typeface="MS PGothic" panose="020B0600070205080204" pitchFamily="34" charset="-128"/>
              </a:rPr>
              <a:t> - how it affected people/families/lives/work</a:t>
            </a:r>
          </a:p>
          <a:p>
            <a:pPr eaLnBrk="1" hangingPunct="1"/>
            <a:r>
              <a:rPr lang="en-GB" altLang="en-US" sz="1200" b="1">
                <a:latin typeface="Arial" panose="020B0604020202020204" pitchFamily="34" charset="0"/>
                <a:ea typeface="MS PGothic" panose="020B0600070205080204" pitchFamily="34" charset="-128"/>
              </a:rPr>
              <a:t>Economic</a:t>
            </a:r>
          </a:p>
          <a:p>
            <a:pPr eaLnBrk="1" hangingPunct="1">
              <a:buFontTx/>
              <a:buChar char="-"/>
            </a:pPr>
            <a:r>
              <a:rPr lang="en-GB" altLang="en-US" sz="1200">
                <a:latin typeface="Arial" panose="020B0604020202020204" pitchFamily="34" charset="0"/>
                <a:ea typeface="MS PGothic" panose="020B0600070205080204" pitchFamily="34" charset="-128"/>
              </a:rPr>
              <a:t>How it affected how much money people had/spent/earnt</a:t>
            </a:r>
          </a:p>
          <a:p>
            <a:pPr eaLnBrk="1" hangingPunct="1"/>
            <a:r>
              <a:rPr lang="en-GB" altLang="en-US" sz="1200" b="1">
                <a:latin typeface="Arial" panose="020B0604020202020204" pitchFamily="34" charset="0"/>
                <a:ea typeface="MS PGothic" panose="020B0600070205080204" pitchFamily="34" charset="-128"/>
              </a:rPr>
              <a:t>Religious</a:t>
            </a:r>
          </a:p>
          <a:p>
            <a:pPr eaLnBrk="1" hangingPunct="1">
              <a:buFontTx/>
              <a:buChar char="-"/>
            </a:pPr>
            <a:r>
              <a:rPr lang="en-GB" altLang="en-US" sz="1200">
                <a:latin typeface="Arial" panose="020B0604020202020204" pitchFamily="34" charset="0"/>
                <a:ea typeface="MS PGothic" panose="020B0600070205080204" pitchFamily="34" charset="-128"/>
              </a:rPr>
              <a:t>How it affected peoples</a:t>
            </a:r>
            <a:r>
              <a:rPr lang="ja-JP" altLang="en-GB" sz="1200">
                <a:latin typeface="Arial" panose="020B0604020202020204" pitchFamily="34" charset="0"/>
                <a:ea typeface="MS PGothic" panose="020B0600070205080204" pitchFamily="34" charset="-128"/>
              </a:rPr>
              <a:t>’</a:t>
            </a:r>
            <a:r>
              <a:rPr lang="en-GB" altLang="ja-JP" sz="1200">
                <a:latin typeface="Arial" panose="020B0604020202020204" pitchFamily="34" charset="0"/>
                <a:ea typeface="MS PGothic" panose="020B0600070205080204" pitchFamily="34" charset="-128"/>
              </a:rPr>
              <a:t> beliefs in God</a:t>
            </a:r>
          </a:p>
          <a:p>
            <a:pPr eaLnBrk="1" hangingPunct="1"/>
            <a:r>
              <a:rPr lang="en-GB" altLang="en-US" sz="1200" b="1">
                <a:latin typeface="Arial" panose="020B0604020202020204" pitchFamily="34" charset="0"/>
                <a:ea typeface="MS PGothic" panose="020B0600070205080204" pitchFamily="34" charset="-128"/>
              </a:rPr>
              <a:t>Rich/Poor</a:t>
            </a:r>
          </a:p>
          <a:p>
            <a:pPr eaLnBrk="1" hangingPunct="1"/>
            <a:r>
              <a:rPr lang="en-GB" altLang="en-US" sz="1200">
                <a:latin typeface="Arial" panose="020B0604020202020204" pitchFamily="34" charset="0"/>
                <a:ea typeface="MS PGothic" panose="020B0600070205080204" pitchFamily="34" charset="-128"/>
              </a:rPr>
              <a:t>- Did it affect different people differently?</a:t>
            </a:r>
          </a:p>
          <a:p>
            <a:pPr eaLnBrk="1" hangingPunct="1">
              <a:buFontTx/>
              <a:buChar char="-"/>
            </a:pPr>
            <a:endParaRPr lang="en-GB" altLang="en-US" sz="1200">
              <a:latin typeface="Arial" panose="020B0604020202020204" pitchFamily="34" charset="0"/>
              <a:ea typeface="MS PGothic" panose="020B0600070205080204" pitchFamily="34" charset="-128"/>
            </a:endParaRPr>
          </a:p>
          <a:p>
            <a:pPr eaLnBrk="1" hangingPunct="1"/>
            <a:r>
              <a:rPr lang="en-GB" altLang="en-US" sz="1200" b="1">
                <a:latin typeface="Arial" panose="020B0604020202020204" pitchFamily="34" charset="0"/>
                <a:ea typeface="MS PGothic" panose="020B0600070205080204" pitchFamily="34" charset="-128"/>
              </a:rPr>
              <a:t>SHORT TERM</a:t>
            </a:r>
          </a:p>
          <a:p>
            <a:pPr eaLnBrk="1" hangingPunct="1">
              <a:buFontTx/>
              <a:buChar char="-"/>
            </a:pPr>
            <a:r>
              <a:rPr lang="en-GB" altLang="en-US" sz="1200">
                <a:latin typeface="Arial" panose="020B0604020202020204" pitchFamily="34" charset="0"/>
                <a:ea typeface="MS PGothic" panose="020B0600070205080204" pitchFamily="34" charset="-128"/>
              </a:rPr>
              <a:t>What impact did it have as it was happening and just after it finished?</a:t>
            </a:r>
          </a:p>
          <a:p>
            <a:pPr eaLnBrk="1" hangingPunct="1"/>
            <a:r>
              <a:rPr lang="en-GB" altLang="en-US" sz="1200" b="1">
                <a:latin typeface="Arial" panose="020B0604020202020204" pitchFamily="34" charset="0"/>
                <a:ea typeface="MS PGothic" panose="020B0600070205080204" pitchFamily="34" charset="-128"/>
              </a:rPr>
              <a:t>LONG TERM</a:t>
            </a:r>
          </a:p>
          <a:p>
            <a:pPr eaLnBrk="1" hangingPunct="1"/>
            <a:r>
              <a:rPr lang="en-GB" altLang="en-US" sz="1200">
                <a:latin typeface="Arial" panose="020B0604020202020204" pitchFamily="34" charset="0"/>
                <a:ea typeface="MS PGothic" panose="020B0600070205080204" pitchFamily="34" charset="-128"/>
              </a:rPr>
              <a:t>- What impact did it have for years after it had happened? Did things happen years later because of peoples</a:t>
            </a:r>
            <a:r>
              <a:rPr lang="ja-JP" altLang="en-GB" sz="1200">
                <a:latin typeface="Arial" panose="020B0604020202020204" pitchFamily="34" charset="0"/>
                <a:ea typeface="MS PGothic" panose="020B0600070205080204" pitchFamily="34" charset="-128"/>
              </a:rPr>
              <a:t>’</a:t>
            </a:r>
            <a:r>
              <a:rPr lang="en-GB" altLang="ja-JP" sz="1200">
                <a:latin typeface="Arial" panose="020B0604020202020204" pitchFamily="34" charset="0"/>
                <a:ea typeface="MS PGothic" panose="020B0600070205080204" pitchFamily="34" charset="-128"/>
              </a:rPr>
              <a:t> experiences of the Black Death? </a:t>
            </a:r>
          </a:p>
          <a:p>
            <a:pPr eaLnBrk="1" hangingPunct="1"/>
            <a:endParaRPr lang="en-GB" altLang="en-US" sz="1200">
              <a:latin typeface="Arial" panose="020B0604020202020204" pitchFamily="34" charset="0"/>
              <a:ea typeface="MS PGothic" panose="020B0600070205080204" pitchFamily="34" charset="-128"/>
            </a:endParaRPr>
          </a:p>
          <a:p>
            <a:pPr eaLnBrk="1" hangingPunct="1"/>
            <a:endParaRPr lang="en-GB" altLang="en-US" sz="1200">
              <a:latin typeface="Arial" panose="020B0604020202020204" pitchFamily="34" charset="0"/>
              <a:ea typeface="MS PGothic" panose="020B0600070205080204" pitchFamily="34" charset="-128"/>
            </a:endParaRPr>
          </a:p>
        </p:txBody>
      </p:sp>
      <p:sp>
        <p:nvSpPr>
          <p:cNvPr id="56328" name="TextBox 7"/>
          <p:cNvSpPr txBox="1">
            <a:spLocks noChangeArrowheads="1"/>
          </p:cNvSpPr>
          <p:nvPr/>
        </p:nvSpPr>
        <p:spPr bwMode="auto">
          <a:xfrm>
            <a:off x="4632325" y="3735388"/>
            <a:ext cx="4572000" cy="360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200" b="1" dirty="0">
                <a:latin typeface="Arial" panose="020B0604020202020204" pitchFamily="34" charset="0"/>
                <a:ea typeface="MS PGothic" panose="020B0600070205080204" pitchFamily="34" charset="-128"/>
              </a:rPr>
              <a:t>THEMES AND CATEGORIES</a:t>
            </a:r>
          </a:p>
          <a:p>
            <a:pPr eaLnBrk="1" hangingPunct="1"/>
            <a:r>
              <a:rPr lang="en-GB" altLang="en-US" sz="1200" b="1" dirty="0">
                <a:latin typeface="Arial" panose="020B0604020202020204" pitchFamily="34" charset="0"/>
                <a:ea typeface="MS PGothic" panose="020B0600070205080204" pitchFamily="34" charset="-128"/>
              </a:rPr>
              <a:t>Social</a:t>
            </a:r>
          </a:p>
          <a:p>
            <a:pPr eaLnBrk="1" hangingPunct="1"/>
            <a:r>
              <a:rPr lang="en-GB" altLang="en-US" sz="1200" dirty="0">
                <a:latin typeface="Arial" panose="020B0604020202020204" pitchFamily="34" charset="0"/>
                <a:ea typeface="MS PGothic" panose="020B0600070205080204" pitchFamily="34" charset="-128"/>
              </a:rPr>
              <a:t> - how it affected people/families/lives/work</a:t>
            </a:r>
          </a:p>
          <a:p>
            <a:pPr eaLnBrk="1" hangingPunct="1"/>
            <a:r>
              <a:rPr lang="en-GB" altLang="en-US" sz="1200" b="1" dirty="0">
                <a:latin typeface="Arial" panose="020B0604020202020204" pitchFamily="34" charset="0"/>
                <a:ea typeface="MS PGothic" panose="020B0600070205080204" pitchFamily="34" charset="-128"/>
              </a:rPr>
              <a:t>Economic</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how much money people had/spent/earnt</a:t>
            </a:r>
          </a:p>
          <a:p>
            <a:pPr eaLnBrk="1" hangingPunct="1"/>
            <a:r>
              <a:rPr lang="en-GB" altLang="en-US" sz="1200" b="1" dirty="0">
                <a:latin typeface="Arial" panose="020B0604020202020204" pitchFamily="34" charset="0"/>
                <a:ea typeface="MS PGothic" panose="020B0600070205080204" pitchFamily="34" charset="-128"/>
              </a:rPr>
              <a:t>Religious</a:t>
            </a:r>
          </a:p>
          <a:p>
            <a:pPr eaLnBrk="1" hangingPunct="1">
              <a:buFontTx/>
              <a:buChar char="-"/>
            </a:pPr>
            <a:r>
              <a:rPr lang="en-GB" altLang="en-US" sz="1200" dirty="0">
                <a:latin typeface="Arial" panose="020B0604020202020204" pitchFamily="34" charset="0"/>
                <a:ea typeface="MS PGothic" panose="020B0600070205080204" pitchFamily="34" charset="-128"/>
              </a:rPr>
              <a:t>How it affected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beliefs in God</a:t>
            </a:r>
          </a:p>
          <a:p>
            <a:pPr eaLnBrk="1" hangingPunct="1"/>
            <a:r>
              <a:rPr lang="en-GB" altLang="en-US" sz="1200" b="1" dirty="0">
                <a:latin typeface="Arial" panose="020B0604020202020204" pitchFamily="34" charset="0"/>
                <a:ea typeface="MS PGothic" panose="020B0600070205080204" pitchFamily="34" charset="-128"/>
              </a:rPr>
              <a:t>Rich/Poor</a:t>
            </a:r>
          </a:p>
          <a:p>
            <a:pPr eaLnBrk="1" hangingPunct="1"/>
            <a:r>
              <a:rPr lang="en-GB" altLang="en-US" sz="1200" dirty="0">
                <a:latin typeface="Arial" panose="020B0604020202020204" pitchFamily="34" charset="0"/>
                <a:ea typeface="MS PGothic" panose="020B0600070205080204" pitchFamily="34" charset="-128"/>
              </a:rPr>
              <a:t>- Did it affect different people differently?</a:t>
            </a:r>
          </a:p>
          <a:p>
            <a:pPr eaLnBrk="1" hangingPunct="1">
              <a:buFontTx/>
              <a:buChar char="-"/>
            </a:pPr>
            <a:endParaRPr lang="en-GB" altLang="en-US" sz="1200" dirty="0">
              <a:latin typeface="Arial" panose="020B0604020202020204" pitchFamily="34" charset="0"/>
              <a:ea typeface="MS PGothic" panose="020B0600070205080204" pitchFamily="34" charset="-128"/>
            </a:endParaRPr>
          </a:p>
          <a:p>
            <a:pPr eaLnBrk="1" hangingPunct="1"/>
            <a:r>
              <a:rPr lang="en-GB" altLang="en-US" sz="1200" b="1" dirty="0">
                <a:latin typeface="Arial" panose="020B0604020202020204" pitchFamily="34" charset="0"/>
                <a:ea typeface="MS PGothic" panose="020B0600070205080204" pitchFamily="34" charset="-128"/>
              </a:rPr>
              <a:t>SHORT TERM</a:t>
            </a:r>
          </a:p>
          <a:p>
            <a:pPr eaLnBrk="1" hangingPunct="1">
              <a:buFontTx/>
              <a:buChar char="-"/>
            </a:pPr>
            <a:r>
              <a:rPr lang="en-GB" altLang="en-US" sz="1200" dirty="0">
                <a:latin typeface="Arial" panose="020B0604020202020204" pitchFamily="34" charset="0"/>
                <a:ea typeface="MS PGothic" panose="020B0600070205080204" pitchFamily="34" charset="-128"/>
              </a:rPr>
              <a:t>What impact did it have as it was happening and just after it finished?</a:t>
            </a:r>
          </a:p>
          <a:p>
            <a:pPr eaLnBrk="1" hangingPunct="1"/>
            <a:r>
              <a:rPr lang="en-GB" altLang="en-US" sz="1200" b="1" dirty="0">
                <a:latin typeface="Arial" panose="020B0604020202020204" pitchFamily="34" charset="0"/>
                <a:ea typeface="MS PGothic" panose="020B0600070205080204" pitchFamily="34" charset="-128"/>
              </a:rPr>
              <a:t>LONG TERM</a:t>
            </a:r>
          </a:p>
          <a:p>
            <a:pPr eaLnBrk="1" hangingPunct="1"/>
            <a:r>
              <a:rPr lang="en-GB" altLang="en-US" sz="1200" dirty="0">
                <a:latin typeface="Arial" panose="020B0604020202020204" pitchFamily="34" charset="0"/>
                <a:ea typeface="MS PGothic" panose="020B0600070205080204" pitchFamily="34" charset="-128"/>
              </a:rPr>
              <a:t>- What impact did it have for years after it had happened? Did things happen years later because of peoples</a:t>
            </a:r>
            <a:r>
              <a:rPr lang="ja-JP" altLang="en-GB" sz="1200" dirty="0">
                <a:latin typeface="Arial" panose="020B0604020202020204" pitchFamily="34" charset="0"/>
                <a:ea typeface="MS PGothic" panose="020B0600070205080204" pitchFamily="34" charset="-128"/>
              </a:rPr>
              <a:t>’</a:t>
            </a:r>
            <a:r>
              <a:rPr lang="en-GB" altLang="ja-JP" sz="1200" dirty="0">
                <a:latin typeface="Arial" panose="020B0604020202020204" pitchFamily="34" charset="0"/>
                <a:ea typeface="MS PGothic" panose="020B0600070205080204" pitchFamily="34" charset="-128"/>
              </a:rPr>
              <a:t> experiences of the Black Death? </a:t>
            </a:r>
          </a:p>
          <a:p>
            <a:pPr eaLnBrk="1" hangingPunct="1"/>
            <a:endParaRPr lang="en-GB" altLang="en-US" sz="1200" dirty="0">
              <a:latin typeface="Arial" panose="020B0604020202020204" pitchFamily="34" charset="0"/>
              <a:ea typeface="MS PGothic" panose="020B0600070205080204" pitchFamily="34" charset="-128"/>
            </a:endParaRPr>
          </a:p>
          <a:p>
            <a:pPr eaLnBrk="1" hangingPunct="1"/>
            <a:endParaRPr lang="en-GB" altLang="en-US" sz="1200" dirty="0">
              <a:latin typeface="Arial" panose="020B0604020202020204" pitchFamily="34" charset="0"/>
              <a:ea typeface="MS PGothic" panose="020B0600070205080204" pitchFamily="34" charset="-128"/>
            </a:endParaRPr>
          </a:p>
        </p:txBody>
      </p:sp>
      <p:sp>
        <p:nvSpPr>
          <p:cNvPr id="11" name="Rectangle 10"/>
          <p:cNvSpPr/>
          <p:nvPr/>
        </p:nvSpPr>
        <p:spPr>
          <a:xfrm>
            <a:off x="124015" y="40"/>
            <a:ext cx="4274630" cy="29238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300" u="sng" dirty="0" smtClean="0">
                <a:effectLst>
                  <a:outerShdw blurRad="38100" dist="38100" dir="2700000" algn="tl">
                    <a:srgbClr val="C0C0C0"/>
                  </a:outerShdw>
                </a:effectLst>
              </a:rPr>
              <a:t>Did Life </a:t>
            </a:r>
            <a:r>
              <a:rPr lang="en-US" altLang="en-US" sz="1300" i="1" u="sng" dirty="0" smtClean="0">
                <a:effectLst>
                  <a:outerShdw blurRad="38100" dist="38100" dir="2700000" algn="tl">
                    <a:srgbClr val="C0C0C0"/>
                  </a:outerShdw>
                </a:effectLst>
              </a:rPr>
              <a:t>really</a:t>
            </a:r>
            <a:r>
              <a:rPr lang="en-US" altLang="en-US" sz="1300" u="sng" dirty="0" smtClean="0">
                <a:effectLst>
                  <a:outerShdw blurRad="38100" dist="38100" dir="2700000" algn="tl">
                    <a:srgbClr val="C0C0C0"/>
                  </a:outerShdw>
                </a:effectLst>
              </a:rPr>
              <a:t> get worse </a:t>
            </a:r>
            <a:r>
              <a:rPr lang="en-US" altLang="en-US" sz="1300" u="sng" dirty="0">
                <a:effectLst>
                  <a:outerShdw blurRad="38100" dist="38100" dir="2700000" algn="tl">
                    <a:srgbClr val="C0C0C0"/>
                  </a:outerShdw>
                </a:effectLst>
              </a:rPr>
              <a:t>as a result of the Black </a:t>
            </a:r>
            <a:r>
              <a:rPr lang="en-US" altLang="en-US" sz="1300" u="sng" dirty="0" smtClean="0">
                <a:effectLst>
                  <a:outerShdw blurRad="38100" dist="38100" dir="2700000" algn="tl">
                    <a:srgbClr val="C0C0C0"/>
                  </a:outerShdw>
                </a:effectLst>
              </a:rPr>
              <a:t>Death?</a:t>
            </a:r>
            <a:endParaRPr lang="en-US" altLang="en-US" sz="1300" u="sng" dirty="0">
              <a:effectLst>
                <a:outerShdw blurRad="38100" dist="38100" dir="2700000" algn="tl">
                  <a:srgbClr val="C0C0C0"/>
                </a:outerShdw>
              </a:effectLst>
            </a:endParaRPr>
          </a:p>
        </p:txBody>
      </p:sp>
      <p:sp>
        <p:nvSpPr>
          <p:cNvPr id="15" name="Rectangle 14"/>
          <p:cNvSpPr/>
          <p:nvPr/>
        </p:nvSpPr>
        <p:spPr>
          <a:xfrm>
            <a:off x="4775517" y="40"/>
            <a:ext cx="4274630" cy="29238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300" u="sng" smtClean="0">
                <a:effectLst>
                  <a:outerShdw blurRad="38100" dist="38100" dir="2700000" algn="tl">
                    <a:srgbClr val="C0C0C0"/>
                  </a:outerShdw>
                </a:effectLst>
              </a:rPr>
              <a:t>Did </a:t>
            </a:r>
            <a:r>
              <a:rPr lang="en-US" altLang="en-US" sz="1300" u="sng" dirty="0" smtClean="0">
                <a:effectLst>
                  <a:outerShdw blurRad="38100" dist="38100" dir="2700000" algn="tl">
                    <a:srgbClr val="C0C0C0"/>
                  </a:outerShdw>
                </a:effectLst>
              </a:rPr>
              <a:t>Life </a:t>
            </a:r>
            <a:r>
              <a:rPr lang="en-US" altLang="en-US" sz="1300" i="1" u="sng" dirty="0" smtClean="0">
                <a:effectLst>
                  <a:outerShdw blurRad="38100" dist="38100" dir="2700000" algn="tl">
                    <a:srgbClr val="C0C0C0"/>
                  </a:outerShdw>
                </a:effectLst>
              </a:rPr>
              <a:t>really</a:t>
            </a:r>
            <a:r>
              <a:rPr lang="en-US" altLang="en-US" sz="1300" u="sng" dirty="0" smtClean="0">
                <a:effectLst>
                  <a:outerShdw blurRad="38100" dist="38100" dir="2700000" algn="tl">
                    <a:srgbClr val="C0C0C0"/>
                  </a:outerShdw>
                </a:effectLst>
              </a:rPr>
              <a:t> get worse </a:t>
            </a:r>
            <a:r>
              <a:rPr lang="en-US" altLang="en-US" sz="1300" u="sng" dirty="0">
                <a:effectLst>
                  <a:outerShdw blurRad="38100" dist="38100" dir="2700000" algn="tl">
                    <a:srgbClr val="C0C0C0"/>
                  </a:outerShdw>
                </a:effectLst>
              </a:rPr>
              <a:t>as a result of the Black </a:t>
            </a:r>
            <a:r>
              <a:rPr lang="en-US" altLang="en-US" sz="1300" u="sng" dirty="0" smtClean="0">
                <a:effectLst>
                  <a:outerShdw blurRad="38100" dist="38100" dir="2700000" algn="tl">
                    <a:srgbClr val="C0C0C0"/>
                  </a:outerShdw>
                </a:effectLst>
              </a:rPr>
              <a:t>Death?</a:t>
            </a:r>
            <a:endParaRPr lang="en-US" altLang="en-US" sz="1300" u="sng" dirty="0">
              <a:effectLst>
                <a:outerShdw blurRad="38100" dist="38100" dir="2700000" algn="tl">
                  <a:srgbClr val="C0C0C0"/>
                </a:outerShdw>
              </a:effectLst>
            </a:endParaRPr>
          </a:p>
        </p:txBody>
      </p:sp>
      <p:sp>
        <p:nvSpPr>
          <p:cNvPr id="16" name="Rectangle 15"/>
          <p:cNvSpPr/>
          <p:nvPr/>
        </p:nvSpPr>
        <p:spPr>
          <a:xfrm>
            <a:off x="124015" y="3429040"/>
            <a:ext cx="4274630" cy="29238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300" u="sng" dirty="0" smtClean="0">
                <a:effectLst>
                  <a:outerShdw blurRad="38100" dist="38100" dir="2700000" algn="tl">
                    <a:srgbClr val="C0C0C0"/>
                  </a:outerShdw>
                </a:effectLst>
              </a:rPr>
              <a:t>Did Life </a:t>
            </a:r>
            <a:r>
              <a:rPr lang="en-US" altLang="en-US" sz="1300" i="1" u="sng" dirty="0" smtClean="0">
                <a:effectLst>
                  <a:outerShdw blurRad="38100" dist="38100" dir="2700000" algn="tl">
                    <a:srgbClr val="C0C0C0"/>
                  </a:outerShdw>
                </a:effectLst>
              </a:rPr>
              <a:t>really</a:t>
            </a:r>
            <a:r>
              <a:rPr lang="en-US" altLang="en-US" sz="1300" u="sng" dirty="0" smtClean="0">
                <a:effectLst>
                  <a:outerShdw blurRad="38100" dist="38100" dir="2700000" algn="tl">
                    <a:srgbClr val="C0C0C0"/>
                  </a:outerShdw>
                </a:effectLst>
              </a:rPr>
              <a:t> get worse </a:t>
            </a:r>
            <a:r>
              <a:rPr lang="en-US" altLang="en-US" sz="1300" u="sng" dirty="0">
                <a:effectLst>
                  <a:outerShdw blurRad="38100" dist="38100" dir="2700000" algn="tl">
                    <a:srgbClr val="C0C0C0"/>
                  </a:outerShdw>
                </a:effectLst>
              </a:rPr>
              <a:t>as a result of the Black </a:t>
            </a:r>
            <a:r>
              <a:rPr lang="en-US" altLang="en-US" sz="1300" u="sng" dirty="0" smtClean="0">
                <a:effectLst>
                  <a:outerShdw blurRad="38100" dist="38100" dir="2700000" algn="tl">
                    <a:srgbClr val="C0C0C0"/>
                  </a:outerShdw>
                </a:effectLst>
              </a:rPr>
              <a:t>Death?</a:t>
            </a:r>
            <a:endParaRPr lang="en-US" altLang="en-US" sz="1300" u="sng" dirty="0">
              <a:effectLst>
                <a:outerShdw blurRad="38100" dist="38100" dir="2700000" algn="tl">
                  <a:srgbClr val="C0C0C0"/>
                </a:outerShdw>
              </a:effectLst>
            </a:endParaRPr>
          </a:p>
        </p:txBody>
      </p:sp>
      <p:sp>
        <p:nvSpPr>
          <p:cNvPr id="17" name="Rectangle 16"/>
          <p:cNvSpPr/>
          <p:nvPr/>
        </p:nvSpPr>
        <p:spPr>
          <a:xfrm>
            <a:off x="4775517" y="3429040"/>
            <a:ext cx="4274630" cy="292388"/>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300" u="sng" smtClean="0">
                <a:effectLst>
                  <a:outerShdw blurRad="38100" dist="38100" dir="2700000" algn="tl">
                    <a:srgbClr val="C0C0C0"/>
                  </a:outerShdw>
                </a:effectLst>
              </a:rPr>
              <a:t>Did </a:t>
            </a:r>
            <a:r>
              <a:rPr lang="en-US" altLang="en-US" sz="1300" u="sng" dirty="0" smtClean="0">
                <a:effectLst>
                  <a:outerShdw blurRad="38100" dist="38100" dir="2700000" algn="tl">
                    <a:srgbClr val="C0C0C0"/>
                  </a:outerShdw>
                </a:effectLst>
              </a:rPr>
              <a:t>Life </a:t>
            </a:r>
            <a:r>
              <a:rPr lang="en-US" altLang="en-US" sz="1300" i="1" u="sng" dirty="0" smtClean="0">
                <a:effectLst>
                  <a:outerShdw blurRad="38100" dist="38100" dir="2700000" algn="tl">
                    <a:srgbClr val="C0C0C0"/>
                  </a:outerShdw>
                </a:effectLst>
              </a:rPr>
              <a:t>really</a:t>
            </a:r>
            <a:r>
              <a:rPr lang="en-US" altLang="en-US" sz="1300" u="sng" dirty="0" smtClean="0">
                <a:effectLst>
                  <a:outerShdw blurRad="38100" dist="38100" dir="2700000" algn="tl">
                    <a:srgbClr val="C0C0C0"/>
                  </a:outerShdw>
                </a:effectLst>
              </a:rPr>
              <a:t> get worse </a:t>
            </a:r>
            <a:r>
              <a:rPr lang="en-US" altLang="en-US" sz="1300" u="sng" dirty="0">
                <a:effectLst>
                  <a:outerShdw blurRad="38100" dist="38100" dir="2700000" algn="tl">
                    <a:srgbClr val="C0C0C0"/>
                  </a:outerShdw>
                </a:effectLst>
              </a:rPr>
              <a:t>as a result of the Black </a:t>
            </a:r>
            <a:r>
              <a:rPr lang="en-US" altLang="en-US" sz="1300" u="sng" dirty="0" smtClean="0">
                <a:effectLst>
                  <a:outerShdw blurRad="38100" dist="38100" dir="2700000" algn="tl">
                    <a:srgbClr val="C0C0C0"/>
                  </a:outerShdw>
                </a:effectLst>
              </a:rPr>
              <a:t>Death?</a:t>
            </a:r>
            <a:endParaRPr lang="en-US" altLang="en-US" sz="1300" u="sng" dirty="0">
              <a:effectLst>
                <a:outerShdw blurRad="38100" dist="38100" dir="2700000" algn="tl">
                  <a:srgbClr val="C0C0C0"/>
                </a:outerShdw>
              </a:effectLst>
            </a:endParaRPr>
          </a:p>
        </p:txBody>
      </p:sp>
    </p:spTree>
    <p:extLst>
      <p:ext uri="{BB962C8B-B14F-4D97-AF65-F5344CB8AC3E}">
        <p14:creationId xmlns:p14="http://schemas.microsoft.com/office/powerpoint/2010/main" val="8204193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769102" y="115889"/>
            <a:ext cx="2098675" cy="4708981"/>
          </a:xfrm>
          <a:prstGeom prst="rect">
            <a:avLst/>
          </a:prstGeom>
          <a:noFill/>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2000" dirty="0">
                <a:effectLst>
                  <a:outerShdw blurRad="38100" dist="38100" dir="2700000" algn="tl">
                    <a:srgbClr val="C0C0C0"/>
                  </a:outerShdw>
                </a:effectLst>
              </a:rPr>
              <a:t>Hypothesis:</a:t>
            </a:r>
          </a:p>
          <a:p>
            <a:pPr algn="ctr">
              <a:defRPr/>
            </a:pPr>
            <a:r>
              <a:rPr lang="en-US" altLang="en-US" sz="4000" dirty="0">
                <a:effectLst>
                  <a:outerShdw blurRad="38100" dist="38100" dir="2700000" algn="tl">
                    <a:srgbClr val="C0C0C0"/>
                  </a:outerShdw>
                </a:effectLst>
              </a:rPr>
              <a:t>Life got worse as a result of the Black Death.</a:t>
            </a:r>
          </a:p>
        </p:txBody>
      </p:sp>
      <p:sp>
        <p:nvSpPr>
          <p:cNvPr id="61443" name="TextBox 3"/>
          <p:cNvSpPr txBox="1">
            <a:spLocks noChangeArrowheads="1"/>
          </p:cNvSpPr>
          <p:nvPr/>
        </p:nvSpPr>
        <p:spPr bwMode="auto">
          <a:xfrm>
            <a:off x="1116017" y="4745040"/>
            <a:ext cx="7907337" cy="2015936"/>
          </a:xfrm>
          <a:prstGeom prst="rect">
            <a:avLst/>
          </a:prstGeom>
          <a:solidFill>
            <a:srgbClr val="FFC000"/>
          </a:solidFill>
          <a:ln w="9525">
            <a:solidFill>
              <a:srgbClr val="FFC000"/>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500">
                <a:latin typeface="Arial" panose="020B0604020202020204" pitchFamily="34" charset="0"/>
                <a:ea typeface="MS PGothic" panose="020B0600070205080204" pitchFamily="34" charset="-128"/>
              </a:rPr>
              <a:t>Using the evidence packs on your desks, look for evidence to help you decide whether our hypothesis is true. Remember to think about whether the sources are RELIABLE, and how USEFUL the information is before you record anything on your research diary.</a:t>
            </a:r>
          </a:p>
        </p:txBody>
      </p:sp>
      <p:pic>
        <p:nvPicPr>
          <p:cNvPr id="61444" name="Picture 5"/>
          <p:cNvPicPr>
            <a:picLocks noChangeAspect="1"/>
          </p:cNvPicPr>
          <p:nvPr/>
        </p:nvPicPr>
        <p:blipFill>
          <a:blip r:embed="rId2">
            <a:extLst>
              <a:ext uri="{28A0092B-C50C-407E-A947-70E740481C1C}">
                <a14:useLocalDpi xmlns:a14="http://schemas.microsoft.com/office/drawing/2010/main" val="0"/>
              </a:ext>
            </a:extLst>
          </a:blip>
          <a:srcRect l="13086" t="31296" r="7919" b="10326"/>
          <a:stretch>
            <a:fillRect/>
          </a:stretch>
        </p:blipFill>
        <p:spPr bwMode="auto">
          <a:xfrm>
            <a:off x="117475" y="311154"/>
            <a:ext cx="6654800" cy="427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19990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15891"/>
            <a:ext cx="9144000" cy="830997"/>
          </a:xfrm>
          <a:prstGeom prst="rect">
            <a:avLst/>
          </a:prstGeom>
          <a:noFill/>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defRPr/>
            </a:pPr>
            <a:r>
              <a:rPr lang="en-US" altLang="en-US" sz="1600" dirty="0">
                <a:effectLst>
                  <a:outerShdw blurRad="38100" dist="38100" dir="2700000" algn="tl">
                    <a:srgbClr val="C0C0C0"/>
                  </a:outerShdw>
                </a:effectLst>
              </a:rPr>
              <a:t>Hypothesis:</a:t>
            </a:r>
          </a:p>
          <a:p>
            <a:pPr algn="ctr">
              <a:defRPr/>
            </a:pPr>
            <a:r>
              <a:rPr lang="en-US" altLang="en-US" sz="3200" dirty="0">
                <a:effectLst>
                  <a:outerShdw blurRad="38100" dist="38100" dir="2700000" algn="tl">
                    <a:srgbClr val="C0C0C0"/>
                  </a:outerShdw>
                </a:effectLst>
              </a:rPr>
              <a:t>Life got worse as a result of the Black Death.</a:t>
            </a:r>
          </a:p>
        </p:txBody>
      </p:sp>
      <p:sp>
        <p:nvSpPr>
          <p:cNvPr id="61443" name="TextBox 3"/>
          <p:cNvSpPr txBox="1">
            <a:spLocks noChangeArrowheads="1"/>
          </p:cNvSpPr>
          <p:nvPr/>
        </p:nvSpPr>
        <p:spPr bwMode="auto">
          <a:xfrm>
            <a:off x="1116017" y="4745039"/>
            <a:ext cx="7907337" cy="2015936"/>
          </a:xfrm>
          <a:prstGeom prst="rect">
            <a:avLst/>
          </a:prstGeom>
          <a:solidFill>
            <a:srgbClr val="FFC000"/>
          </a:solidFill>
          <a:ln w="9525">
            <a:solidFill>
              <a:srgbClr val="FFC000"/>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500"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a:t>
            </a:r>
          </a:p>
          <a:p>
            <a:pPr eaLnBrk="1" hangingPunct="1"/>
            <a:r>
              <a:rPr lang="en-GB" altLang="en-US" sz="2500" dirty="0">
                <a:latin typeface="Arial" panose="020B0604020202020204" pitchFamily="34" charset="0"/>
                <a:ea typeface="MS PGothic" panose="020B0600070205080204" pitchFamily="34" charset="-128"/>
              </a:rPr>
              <a:t>DUE: Next Lesson</a:t>
            </a:r>
          </a:p>
        </p:txBody>
      </p:sp>
      <p:sp>
        <p:nvSpPr>
          <p:cNvPr id="5" name="TextBox 4"/>
          <p:cNvSpPr txBox="1"/>
          <p:nvPr/>
        </p:nvSpPr>
        <p:spPr>
          <a:xfrm>
            <a:off x="152403" y="1166095"/>
            <a:ext cx="8839199" cy="3046988"/>
          </a:xfrm>
          <a:prstGeom prst="rect">
            <a:avLst/>
          </a:prstGeom>
          <a:noFill/>
        </p:spPr>
        <p:txBody>
          <a:bodyPr wrap="square" rtlCol="0">
            <a:spAutoFit/>
          </a:bodyPr>
          <a:lstStyle/>
          <a:p>
            <a:r>
              <a:rPr lang="en-GB" sz="2400" dirty="0"/>
              <a:t>Research websites:</a:t>
            </a:r>
          </a:p>
          <a:p>
            <a:pPr marL="514338" indent="-514338">
              <a:buFont typeface="+mj-lt"/>
              <a:buAutoNum type="arabicPeriod"/>
            </a:pPr>
            <a:r>
              <a:rPr lang="en-GB" sz="2400" dirty="0">
                <a:hlinkClick r:id="rId2"/>
              </a:rPr>
              <a:t>http://www.bbc.co.uk/bitesize/ks3/history/middle_ages/the_black_death/revision/6/</a:t>
            </a:r>
            <a:endParaRPr lang="en-GB" sz="2400" dirty="0"/>
          </a:p>
          <a:p>
            <a:pPr marL="514338" indent="-514338">
              <a:buFont typeface="+mj-lt"/>
              <a:buAutoNum type="arabicPeriod"/>
            </a:pPr>
            <a:r>
              <a:rPr lang="en-GB" sz="2400" dirty="0">
                <a:hlinkClick r:id="rId3"/>
              </a:rPr>
              <a:t>http://www.bbc.co.uk/education/guides/z7r7hyc/video</a:t>
            </a:r>
            <a:r>
              <a:rPr lang="en-GB" sz="2400" dirty="0"/>
              <a:t> - video</a:t>
            </a:r>
          </a:p>
          <a:p>
            <a:pPr marL="514338" indent="-514338">
              <a:buFont typeface="+mj-lt"/>
              <a:buAutoNum type="arabicPeriod"/>
            </a:pPr>
            <a:r>
              <a:rPr lang="en-GB" sz="2400" dirty="0">
                <a:hlinkClick r:id="rId4"/>
              </a:rPr>
              <a:t>http://www.oxfordhomeschooling.co.uk/blog/key-stage-3-history-medieval-life-3-the-black-death-consequences/</a:t>
            </a:r>
            <a:r>
              <a:rPr lang="en-GB" sz="2400" dirty="0"/>
              <a:t> - story format</a:t>
            </a:r>
          </a:p>
          <a:p>
            <a:pPr marL="514338" indent="-514338">
              <a:buFont typeface="+mj-lt"/>
              <a:buAutoNum type="arabicPeriod"/>
            </a:pPr>
            <a:r>
              <a:rPr lang="en-GB" sz="2400" dirty="0">
                <a:hlinkClick r:id="rId5"/>
              </a:rPr>
              <a:t>http://spartacus-educational.com/Black_Death.htm</a:t>
            </a:r>
            <a:endParaRPr lang="en-GB" sz="2400" dirty="0"/>
          </a:p>
        </p:txBody>
      </p:sp>
    </p:spTree>
    <p:extLst>
      <p:ext uri="{BB962C8B-B14F-4D97-AF65-F5344CB8AC3E}">
        <p14:creationId xmlns:p14="http://schemas.microsoft.com/office/powerpoint/2010/main" val="10458532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a:spLocks noChangeArrowheads="1"/>
          </p:cNvSpPr>
          <p:nvPr/>
        </p:nvSpPr>
        <p:spPr bwMode="auto">
          <a:xfrm>
            <a:off x="2" y="1446249"/>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4" name="TextBox 3"/>
          <p:cNvSpPr txBox="1"/>
          <p:nvPr/>
        </p:nvSpPr>
        <p:spPr>
          <a:xfrm>
            <a:off x="12527" y="12223"/>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
        <p:nvSpPr>
          <p:cNvPr id="28" name="TextBox 3"/>
          <p:cNvSpPr txBox="1">
            <a:spLocks noChangeArrowheads="1"/>
          </p:cNvSpPr>
          <p:nvPr/>
        </p:nvSpPr>
        <p:spPr bwMode="auto">
          <a:xfrm>
            <a:off x="12527" y="3482405"/>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29" name="TextBox 28"/>
          <p:cNvSpPr txBox="1"/>
          <p:nvPr/>
        </p:nvSpPr>
        <p:spPr>
          <a:xfrm>
            <a:off x="87683" y="2035855"/>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
        <p:nvSpPr>
          <p:cNvPr id="30" name="TextBox 3"/>
          <p:cNvSpPr txBox="1">
            <a:spLocks noChangeArrowheads="1"/>
          </p:cNvSpPr>
          <p:nvPr/>
        </p:nvSpPr>
        <p:spPr bwMode="auto">
          <a:xfrm>
            <a:off x="-25051" y="5518260"/>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31" name="TextBox 30"/>
          <p:cNvSpPr txBox="1"/>
          <p:nvPr/>
        </p:nvSpPr>
        <p:spPr>
          <a:xfrm>
            <a:off x="162839" y="4071708"/>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
        <p:nvSpPr>
          <p:cNvPr id="32" name="TextBox 3"/>
          <p:cNvSpPr txBox="1">
            <a:spLocks noChangeArrowheads="1"/>
          </p:cNvSpPr>
          <p:nvPr/>
        </p:nvSpPr>
        <p:spPr bwMode="auto">
          <a:xfrm>
            <a:off x="4559475" y="1433723"/>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33" name="TextBox 32"/>
          <p:cNvSpPr txBox="1"/>
          <p:nvPr/>
        </p:nvSpPr>
        <p:spPr>
          <a:xfrm>
            <a:off x="4597052" y="-303"/>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
        <p:nvSpPr>
          <p:cNvPr id="34" name="TextBox 3"/>
          <p:cNvSpPr txBox="1">
            <a:spLocks noChangeArrowheads="1"/>
          </p:cNvSpPr>
          <p:nvPr/>
        </p:nvSpPr>
        <p:spPr bwMode="auto">
          <a:xfrm>
            <a:off x="4521898" y="3473169"/>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35" name="TextBox 34"/>
          <p:cNvSpPr txBox="1"/>
          <p:nvPr/>
        </p:nvSpPr>
        <p:spPr>
          <a:xfrm>
            <a:off x="4597052" y="2026617"/>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
        <p:nvSpPr>
          <p:cNvPr id="36" name="TextBox 3"/>
          <p:cNvSpPr txBox="1">
            <a:spLocks noChangeArrowheads="1"/>
          </p:cNvSpPr>
          <p:nvPr/>
        </p:nvSpPr>
        <p:spPr bwMode="auto">
          <a:xfrm>
            <a:off x="4597054" y="5502912"/>
            <a:ext cx="4584527" cy="577466"/>
          </a:xfrm>
          <a:prstGeom prst="rect">
            <a:avLst/>
          </a:prstGeom>
          <a:solidFill>
            <a:srgbClr val="FFC000"/>
          </a:solidFill>
          <a:ln w="9525">
            <a:solidFill>
              <a:srgbClr val="FFC000"/>
            </a:solidFill>
            <a:miter lim="800000"/>
            <a:headEnd/>
            <a:tailEnd/>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051" dirty="0">
                <a:latin typeface="Arial" panose="020B0604020202020204" pitchFamily="34" charset="0"/>
                <a:ea typeface="MS PGothic" panose="020B0600070205080204" pitchFamily="34" charset="-128"/>
              </a:rPr>
              <a:t>HWK: Using the website, conduct further research into our hypothesis. Record your finding in the correct categories on your research diary. If you run out of room, create a similar table on a new page.  DUE: Next Lesson</a:t>
            </a:r>
          </a:p>
        </p:txBody>
      </p:sp>
      <p:sp>
        <p:nvSpPr>
          <p:cNvPr id="37" name="TextBox 36"/>
          <p:cNvSpPr txBox="1"/>
          <p:nvPr/>
        </p:nvSpPr>
        <p:spPr>
          <a:xfrm>
            <a:off x="4672208" y="4056360"/>
            <a:ext cx="4371584" cy="1446550"/>
          </a:xfrm>
          <a:prstGeom prst="rect">
            <a:avLst/>
          </a:prstGeom>
          <a:noFill/>
        </p:spPr>
        <p:txBody>
          <a:bodyPr wrap="square" rtlCol="0">
            <a:spAutoFit/>
          </a:bodyPr>
          <a:lstStyle/>
          <a:p>
            <a:r>
              <a:rPr lang="en-GB" sz="1100" dirty="0"/>
              <a:t>Research websites:</a:t>
            </a:r>
          </a:p>
          <a:p>
            <a:pPr marL="514338" indent="-514338">
              <a:buFont typeface="+mj-lt"/>
              <a:buAutoNum type="arabicPeriod"/>
            </a:pPr>
            <a:r>
              <a:rPr lang="en-GB" sz="1100" dirty="0">
                <a:hlinkClick r:id="rId3"/>
              </a:rPr>
              <a:t>http://www.bbc.co.uk/bitesize/ks3/history/middle_ages/the_black_death/revision/6/</a:t>
            </a:r>
            <a:endParaRPr lang="en-GB" sz="1100" dirty="0"/>
          </a:p>
          <a:p>
            <a:pPr marL="514338" indent="-514338">
              <a:buFont typeface="+mj-lt"/>
              <a:buAutoNum type="arabicPeriod"/>
            </a:pPr>
            <a:r>
              <a:rPr lang="en-GB" sz="1100" dirty="0">
                <a:hlinkClick r:id="rId4"/>
              </a:rPr>
              <a:t>http://www.bbc.co.uk/education/guides/z7r7hyc/video</a:t>
            </a:r>
            <a:r>
              <a:rPr lang="en-GB" sz="1100" dirty="0"/>
              <a:t> - video</a:t>
            </a:r>
          </a:p>
          <a:p>
            <a:pPr marL="514338" indent="-514338">
              <a:buFont typeface="+mj-lt"/>
              <a:buAutoNum type="arabicPeriod"/>
            </a:pPr>
            <a:r>
              <a:rPr lang="en-GB" sz="1100" dirty="0">
                <a:hlinkClick r:id="rId5"/>
              </a:rPr>
              <a:t>http://www.oxfordhomeschooling.co.uk/blog/key-stage-3-history-medieval-life-3-the-black-death-consequences/</a:t>
            </a:r>
            <a:r>
              <a:rPr lang="en-GB" sz="1100" dirty="0"/>
              <a:t> - story format</a:t>
            </a:r>
          </a:p>
          <a:p>
            <a:pPr marL="514338" indent="-514338">
              <a:buFont typeface="+mj-lt"/>
              <a:buAutoNum type="arabicPeriod"/>
            </a:pPr>
            <a:r>
              <a:rPr lang="en-GB" sz="1100" dirty="0">
                <a:hlinkClick r:id="rId6"/>
              </a:rPr>
              <a:t>http://spartacus-educational.com/Black_Death.htm</a:t>
            </a:r>
            <a:endParaRPr lang="en-GB" sz="1100" dirty="0"/>
          </a:p>
        </p:txBody>
      </p:sp>
    </p:spTree>
    <p:extLst>
      <p:ext uri="{BB962C8B-B14F-4D97-AF65-F5344CB8AC3E}">
        <p14:creationId xmlns:p14="http://schemas.microsoft.com/office/powerpoint/2010/main" val="501216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4572001" y="12703"/>
            <a:ext cx="4427539"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
        <p:nvSpPr>
          <p:cNvPr id="11" name="TextBox 10"/>
          <p:cNvSpPr txBox="1">
            <a:spLocks noChangeArrowheads="1"/>
          </p:cNvSpPr>
          <p:nvPr/>
        </p:nvSpPr>
        <p:spPr bwMode="auto">
          <a:xfrm>
            <a:off x="1591" y="12703"/>
            <a:ext cx="4427537"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
        <p:nvSpPr>
          <p:cNvPr id="12" name="TextBox 11"/>
          <p:cNvSpPr txBox="1">
            <a:spLocks noChangeArrowheads="1"/>
          </p:cNvSpPr>
          <p:nvPr/>
        </p:nvSpPr>
        <p:spPr bwMode="auto">
          <a:xfrm>
            <a:off x="4572001" y="2205040"/>
            <a:ext cx="4427539"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
        <p:nvSpPr>
          <p:cNvPr id="13" name="TextBox 12"/>
          <p:cNvSpPr txBox="1">
            <a:spLocks noChangeArrowheads="1"/>
          </p:cNvSpPr>
          <p:nvPr/>
        </p:nvSpPr>
        <p:spPr bwMode="auto">
          <a:xfrm>
            <a:off x="1591" y="2205040"/>
            <a:ext cx="4427537"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
        <p:nvSpPr>
          <p:cNvPr id="14" name="TextBox 13"/>
          <p:cNvSpPr txBox="1">
            <a:spLocks noChangeArrowheads="1"/>
          </p:cNvSpPr>
          <p:nvPr/>
        </p:nvSpPr>
        <p:spPr bwMode="auto">
          <a:xfrm>
            <a:off x="4572001" y="4395791"/>
            <a:ext cx="4427539"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
        <p:nvSpPr>
          <p:cNvPr id="15" name="TextBox 14"/>
          <p:cNvSpPr txBox="1">
            <a:spLocks noChangeArrowheads="1"/>
          </p:cNvSpPr>
          <p:nvPr/>
        </p:nvSpPr>
        <p:spPr bwMode="auto">
          <a:xfrm>
            <a:off x="1591" y="4395791"/>
            <a:ext cx="4427537" cy="20313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1400" b="1">
                <a:latin typeface="Arial" panose="020B0604020202020204" pitchFamily="34" charset="0"/>
                <a:ea typeface="MS PGothic" panose="020B0600070205080204" pitchFamily="34" charset="-128"/>
              </a:rPr>
              <a:t>Source B:</a:t>
            </a:r>
          </a:p>
          <a:p>
            <a:pPr eaLnBrk="1" hangingPunct="1"/>
            <a:endParaRPr lang="en-GB" altLang="en-US" sz="1400" b="1">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It is sad but the whole world was changed for the worse. People were meaner and more greedy than before, even though they had more things. They were jealous of each other and there was an increase in the number of fights, arguments and law cases.</a:t>
            </a:r>
          </a:p>
          <a:p>
            <a:pPr eaLnBrk="1" hangingPunct="1"/>
            <a:endParaRPr lang="en-GB" altLang="en-US" sz="1400">
              <a:latin typeface="Arial" panose="020B0604020202020204" pitchFamily="34" charset="0"/>
              <a:ea typeface="MS PGothic" panose="020B0600070205080204" pitchFamily="34" charset="-128"/>
            </a:endParaRPr>
          </a:p>
          <a:p>
            <a:pPr eaLnBrk="1" hangingPunct="1"/>
            <a:r>
              <a:rPr lang="en-GB" altLang="en-US" sz="1400">
                <a:latin typeface="Arial" panose="020B0604020202020204" pitchFamily="34" charset="0"/>
                <a:ea typeface="MS PGothic" panose="020B0600070205080204" pitchFamily="34" charset="-128"/>
              </a:rPr>
              <a:t>Jean de Venette, 1349</a:t>
            </a:r>
          </a:p>
        </p:txBody>
      </p:sp>
    </p:spTree>
    <p:extLst>
      <p:ext uri="{BB962C8B-B14F-4D97-AF65-F5344CB8AC3E}">
        <p14:creationId xmlns:p14="http://schemas.microsoft.com/office/powerpoint/2010/main" val="4285284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animBg="1"/>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Group 2"/>
          <p:cNvGraphicFramePr>
            <a:graphicFrameLocks noGrp="1"/>
          </p:cNvGraphicFramePr>
          <p:nvPr>
            <p:extLst>
              <p:ext uri="{D42A27DB-BD31-4B8C-83A1-F6EECF244321}">
                <p14:modId xmlns:p14="http://schemas.microsoft.com/office/powerpoint/2010/main" val="1312255477"/>
              </p:ext>
            </p:extLst>
          </p:nvPr>
        </p:nvGraphicFramePr>
        <p:xfrm>
          <a:off x="0" y="0"/>
          <a:ext cx="9144000" cy="5326380"/>
        </p:xfrm>
        <a:graphic>
          <a:graphicData uri="http://schemas.openxmlformats.org/drawingml/2006/table">
            <a:tbl>
              <a:tblPr/>
              <a:tblGrid>
                <a:gridCol w="4572000">
                  <a:extLst>
                    <a:ext uri="{9D8B030D-6E8A-4147-A177-3AD203B41FA5}">
                      <a16:colId xmlns:a16="http://schemas.microsoft.com/office/drawing/2014/main" xmlns="" val="20000"/>
                    </a:ext>
                  </a:extLst>
                </a:gridCol>
                <a:gridCol w="4572000">
                  <a:extLst>
                    <a:ext uri="{9D8B030D-6E8A-4147-A177-3AD203B41FA5}">
                      <a16:colId xmlns:a16="http://schemas.microsoft.com/office/drawing/2014/main" xmlns="" val="20001"/>
                    </a:ext>
                  </a:extLst>
                </a:gridCol>
              </a:tblGrid>
              <a:tr h="2668612">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Causes (in the Medieval Period)</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Causes (real causes)</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65776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Symptoms</a:t>
                      </a: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400" b="1" i="0" u="none" strike="noStrike" cap="none" normalizeH="0" baseline="0" dirty="0" smtClean="0">
                          <a:ln>
                            <a:noFill/>
                          </a:ln>
                          <a:solidFill>
                            <a:schemeClr val="tx1"/>
                          </a:solidFill>
                          <a:effectLst/>
                          <a:latin typeface="Comic Sans MS" panose="030F0702030302020204" pitchFamily="66" charset="0"/>
                        </a:rPr>
                        <a:t>Response: Cures (in the Medieval Period)</a:t>
                      </a: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6" name="TextBox 5"/>
          <p:cNvSpPr txBox="1"/>
          <p:nvPr/>
        </p:nvSpPr>
        <p:spPr>
          <a:xfrm>
            <a:off x="0" y="5326380"/>
            <a:ext cx="9063990" cy="1477328"/>
          </a:xfrm>
          <a:prstGeom prst="rect">
            <a:avLst/>
          </a:prstGeom>
          <a:noFill/>
          <a:ln>
            <a:solidFill>
              <a:schemeClr val="accent1"/>
            </a:solidFill>
          </a:ln>
        </p:spPr>
        <p:txBody>
          <a:bodyPr wrap="square" rtlCol="0">
            <a:spAutoFit/>
          </a:bodyPr>
          <a:lstStyle/>
          <a:p>
            <a:r>
              <a:rPr lang="en-GB" dirty="0" smtClean="0"/>
              <a:t>What happened to Agnes?</a:t>
            </a:r>
          </a:p>
          <a:p>
            <a:endParaRPr lang="en-GB" dirty="0"/>
          </a:p>
          <a:p>
            <a:endParaRPr lang="en-GB" dirty="0" smtClean="0"/>
          </a:p>
          <a:p>
            <a:endParaRPr lang="en-GB" dirty="0"/>
          </a:p>
          <a:p>
            <a:endParaRPr lang="en-GB" dirty="0" smtClean="0"/>
          </a:p>
        </p:txBody>
      </p:sp>
    </p:spTree>
    <p:extLst>
      <p:ext uri="{BB962C8B-B14F-4D97-AF65-F5344CB8AC3E}">
        <p14:creationId xmlns:p14="http://schemas.microsoft.com/office/powerpoint/2010/main" val="1101321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323850" y="115888"/>
            <a:ext cx="8496300" cy="4525962"/>
          </a:xfrm>
        </p:spPr>
        <p:txBody>
          <a:bodyPr rtlCol="0">
            <a:normAutofit/>
          </a:bodyPr>
          <a:lstStyle/>
          <a:p>
            <a:pPr marL="0" indent="0">
              <a:buNone/>
              <a:defRPr/>
            </a:pPr>
            <a:r>
              <a:rPr lang="en-GB" altLang="en-US" sz="4800" dirty="0">
                <a:latin typeface="Comic Sans MS" panose="030F0702030302020204" pitchFamily="66" charset="0"/>
              </a:rPr>
              <a:t>What </a:t>
            </a:r>
            <a:r>
              <a:rPr lang="en-GB" altLang="en-US" sz="4800" dirty="0" smtClean="0">
                <a:latin typeface="Comic Sans MS" panose="030F0702030302020204" pitchFamily="66" charset="0"/>
              </a:rPr>
              <a:t>can we hypothesise about what life was like during and after the Plague based on what we know so far?</a:t>
            </a:r>
            <a:endParaRPr lang="en-GB" altLang="en-US" dirty="0"/>
          </a:p>
        </p:txBody>
      </p:sp>
      <p:sp>
        <p:nvSpPr>
          <p:cNvPr id="3" name="Rectangle 4"/>
          <p:cNvSpPr txBox="1">
            <a:spLocks noChangeArrowheads="1"/>
          </p:cNvSpPr>
          <p:nvPr/>
        </p:nvSpPr>
        <p:spPr>
          <a:xfrm>
            <a:off x="4937759" y="4950823"/>
            <a:ext cx="3849053" cy="1672044"/>
          </a:xfrm>
          <a:prstGeom prst="rect">
            <a:avLst/>
          </a:prstGeom>
          <a:solidFill>
            <a:schemeClr val="accent4"/>
          </a:solidFill>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dirty="0" smtClean="0">
                <a:latin typeface="+mn-lt"/>
              </a:rPr>
              <a:t>Write your group’s ideas onto a post-it note and stick them on the board.</a:t>
            </a:r>
            <a:endParaRPr lang="en-GB" altLang="en-US" sz="2400" dirty="0">
              <a:latin typeface="+mn-lt"/>
            </a:endParaRPr>
          </a:p>
        </p:txBody>
      </p:sp>
    </p:spTree>
    <p:extLst>
      <p:ext uri="{BB962C8B-B14F-4D97-AF65-F5344CB8AC3E}">
        <p14:creationId xmlns:p14="http://schemas.microsoft.com/office/powerpoint/2010/main" val="70243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288" y="333375"/>
            <a:ext cx="8399462" cy="1754188"/>
          </a:xfrm>
          <a:prstGeom prst="rect">
            <a:avLst/>
          </a:prstGeom>
          <a:noFill/>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fontAlgn="auto" hangingPunct="1">
              <a:spcBef>
                <a:spcPts val="0"/>
              </a:spcBef>
              <a:spcAft>
                <a:spcPts val="0"/>
              </a:spcAft>
              <a:defRPr/>
            </a:pPr>
            <a:r>
              <a:rPr lang="en-US" altLang="en-US" sz="5400" dirty="0" smtClean="0">
                <a:effectLst>
                  <a:outerShdw blurRad="38100" dist="38100" dir="2700000" algn="tl">
                    <a:srgbClr val="C0C0C0"/>
                  </a:outerShdw>
                </a:effectLst>
              </a:rPr>
              <a:t>Life got worse as a result of the Black Death.</a:t>
            </a:r>
          </a:p>
        </p:txBody>
      </p:sp>
      <p:pic>
        <p:nvPicPr>
          <p:cNvPr id="43011" name="Picture 2" descr="https://41.media.tumblr.com/tumblr_m6x7btNUGw1r7vn11o1_500.jpg"/>
          <p:cNvPicPr>
            <a:picLocks noChangeAspect="1" noChangeArrowheads="1"/>
          </p:cNvPicPr>
          <p:nvPr/>
        </p:nvPicPr>
        <p:blipFill>
          <a:blip r:embed="rId2">
            <a:extLst>
              <a:ext uri="{28A0092B-C50C-407E-A947-70E740481C1C}">
                <a14:useLocalDpi xmlns:a14="http://schemas.microsoft.com/office/drawing/2010/main" val="0"/>
              </a:ext>
            </a:extLst>
          </a:blip>
          <a:srcRect l="50488" t="6657"/>
          <a:stretch>
            <a:fillRect/>
          </a:stretch>
        </p:blipFill>
        <p:spPr bwMode="auto">
          <a:xfrm>
            <a:off x="60325" y="2130425"/>
            <a:ext cx="3671888" cy="467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TextBox 2"/>
          <p:cNvSpPr txBox="1">
            <a:spLocks noChangeArrowheads="1"/>
          </p:cNvSpPr>
          <p:nvPr/>
        </p:nvSpPr>
        <p:spPr bwMode="auto">
          <a:xfrm>
            <a:off x="3255963" y="71438"/>
            <a:ext cx="26765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800">
                <a:latin typeface="Arial" panose="020B0604020202020204" pitchFamily="34" charset="0"/>
                <a:ea typeface="MS PGothic" panose="020B0600070205080204" pitchFamily="34" charset="-128"/>
              </a:rPr>
              <a:t>HYPOTHESIS:</a:t>
            </a:r>
          </a:p>
        </p:txBody>
      </p:sp>
      <p:sp>
        <p:nvSpPr>
          <p:cNvPr id="5" name="TextBox 3"/>
          <p:cNvSpPr txBox="1">
            <a:spLocks noChangeArrowheads="1"/>
          </p:cNvSpPr>
          <p:nvPr/>
        </p:nvSpPr>
        <p:spPr bwMode="auto">
          <a:xfrm>
            <a:off x="3898900" y="2114550"/>
            <a:ext cx="51371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400">
                <a:latin typeface="Comic Sans MS" panose="030F0702030302020204" pitchFamily="66" charset="0"/>
                <a:ea typeface="MS PGothic" panose="020B0600070205080204" pitchFamily="34" charset="-128"/>
              </a:rPr>
              <a:t>You are going to investigate this hypothesis.</a:t>
            </a:r>
          </a:p>
          <a:p>
            <a:pPr eaLnBrk="1" hangingPunct="1"/>
            <a:endParaRPr lang="en-GB" altLang="en-US" sz="2400">
              <a:latin typeface="Comic Sans MS" panose="030F0702030302020204" pitchFamily="66" charset="0"/>
              <a:ea typeface="MS PGothic" panose="020B0600070205080204" pitchFamily="34" charset="-128"/>
            </a:endParaRPr>
          </a:p>
          <a:p>
            <a:pPr eaLnBrk="1" hangingPunct="1"/>
            <a:r>
              <a:rPr lang="en-GB" altLang="en-US" sz="2400">
                <a:latin typeface="Comic Sans MS" panose="030F0702030302020204" pitchFamily="66" charset="0"/>
                <a:ea typeface="MS PGothic" panose="020B0600070205080204" pitchFamily="34" charset="-128"/>
              </a:rPr>
              <a:t>What do you think you need to look for?</a:t>
            </a:r>
          </a:p>
          <a:p>
            <a:pPr eaLnBrk="1" hangingPunct="1"/>
            <a:endParaRPr lang="en-GB" altLang="en-US" sz="2400">
              <a:latin typeface="Comic Sans MS" panose="030F0702030302020204" pitchFamily="66" charset="0"/>
              <a:ea typeface="MS PGothic" panose="020B0600070205080204" pitchFamily="34" charset="-128"/>
            </a:endParaRPr>
          </a:p>
        </p:txBody>
      </p:sp>
      <p:sp>
        <p:nvSpPr>
          <p:cNvPr id="6" name="TextBox 3"/>
          <p:cNvSpPr txBox="1">
            <a:spLocks noChangeArrowheads="1"/>
          </p:cNvSpPr>
          <p:nvPr/>
        </p:nvSpPr>
        <p:spPr bwMode="auto">
          <a:xfrm>
            <a:off x="3898900" y="4124325"/>
            <a:ext cx="5137150" cy="267652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400">
                <a:latin typeface="Comic Sans MS" panose="030F0702030302020204" pitchFamily="66" charset="0"/>
                <a:ea typeface="MS PGothic" panose="020B0600070205080204" pitchFamily="34" charset="-128"/>
              </a:rPr>
              <a:t>1. You will need EVIDENCE that life got worse, or that it improved.</a:t>
            </a:r>
          </a:p>
          <a:p>
            <a:pPr eaLnBrk="1" hangingPunct="1"/>
            <a:r>
              <a:rPr lang="en-GB" altLang="en-US" sz="2400">
                <a:latin typeface="Comic Sans MS" panose="030F0702030302020204" pitchFamily="66" charset="0"/>
                <a:ea typeface="MS PGothic" panose="020B0600070205080204" pitchFamily="34" charset="-128"/>
              </a:rPr>
              <a:t>2. You will need to find out how the Black Death affected DIFFERENT GROUPS OF PEOPLE.</a:t>
            </a:r>
          </a:p>
          <a:p>
            <a:pPr eaLnBrk="1" hangingPunct="1"/>
            <a:r>
              <a:rPr lang="en-GB" altLang="en-US" sz="2400">
                <a:latin typeface="Comic Sans MS" panose="030F0702030302020204" pitchFamily="66" charset="0"/>
                <a:ea typeface="MS PGothic" panose="020B0600070205080204" pitchFamily="34" charset="-128"/>
              </a:rPr>
              <a:t>2. You will need to present your CONCLUSION.</a:t>
            </a:r>
          </a:p>
        </p:txBody>
      </p:sp>
    </p:spTree>
    <p:extLst>
      <p:ext uri="{BB962C8B-B14F-4D97-AF65-F5344CB8AC3E}">
        <p14:creationId xmlns:p14="http://schemas.microsoft.com/office/powerpoint/2010/main" val="14087392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Box 1"/>
          <p:cNvSpPr txBox="1">
            <a:spLocks noChangeArrowheads="1"/>
          </p:cNvSpPr>
          <p:nvPr/>
        </p:nvSpPr>
        <p:spPr bwMode="auto">
          <a:xfrm>
            <a:off x="0" y="0"/>
            <a:ext cx="4437063"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900">
                <a:ea typeface="MS PGothic" panose="020B0600070205080204" pitchFamily="34" charset="-128"/>
              </a:rPr>
              <a:t>Agnes hurried through the morning mist and was soon banging on the door of the ancient midwife, Juliana Denys. The two women were friends, so Agnes was surprised when she was refused entry into the cottage. Instead Juliana insisted on speaking through a window. Nor, despite Agnes’s pleas, could she be persuaded to visit John. Anxious to see Agnes go, Juliana made up a potion with secret ingredients, which she passed through the window. Wishing Agnes and her husband well Juliana slammed the shutters closed. As Agnes rubbed the potion into John’s skin, she was startled to notice a patch of blackened skin close to his ankle, and quickly rubbed it with the potion. When Agnes had finished she moved quickly to the corner of the room and grabbed her sleeping daughter from her bed and ran to her eldest brother’s cottage.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When Agnes banged on Robert’s door it was her brother John’s voice which answered from inside, saying that Robert was unwell and it could be the plague. Now in a state of panic, Agnes ran to the house of John Wodebite. Agnes had often worked for him, cleaning and cooking and looking after his livestock. John opened the door but did not invite Agnes in, and he quickly waved her further away when he heard the reason for her visit. She pleaded with John to care for her daughter (little Agnes) for a few days whilst she nursed her husband. John was at first very reluctant to agree, but seeing neither Agnes nor her child appeared to be at all ill, he eventually gave in. John waved the little child around to the back of his cottage and ushered her into a barn. There little Agnes was left to be looked after and fed by his servant girl. Only when John was completely convinced she was free of the pestilence was she allowed into his house.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Soon after sunrise on the fourth day of John’s illness, Agnes shouted to passers by that her husband was dying and begged them to go to the church and fetch a priest. She also asked her neighbours to call again on the midwife. When neither arrived by the afternoon, Agnes walked the mile or so to the church, which she found deserted except for one helper. He told her that so many people were sick that the priests were able to respond only to those who were very close to death. By the following morning the boil on John’s leg was the size of an egg, blackened and leaking pus. That evening, Agnes decided to run again to the church, to beg for the priest to come. TO her relief she soon met Master John on a tired horse trotting slowly along by Cranmer Green, weary from visiting the sick, administering the last rites and arranging funerals. When Agnes begged him to come to her husband’s deathbed, he smiled wearily and told her to lead the way.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When they were inside the cottage Father John said, I will hear his confession now. Despite Agnes’s repeated attempts at soothing, her husband remained distracted, failing to respond to any of Master’s John’s questions. When asked to kiss the cross he pushed it violently to one side. After many attempts to offer a communion wafer to John’s lips, he swallowed only a few crumbs. Agnes was in a state of despair. His soul was bound to be lost if he did not confess his sins. When Master John rushed through the anointment of John’s body with oil, Agnes begged him to do more, but he told her he had to leave, as many more villagers were sick. Yesterday alone there had been five burials. Though Master John promised to tell friends and neighbours of her husband’s impending death, no one called on Agnes during the night, She became increasingly distressed that in his pain, her husband had not openly confessed his sins. John did not regain his senses, and soon after sunrise he stopped breathing. Agnes arose and looked vainly around the bare room, and peered out of the window and door, for the support of friends, family and neighbours. There were none. </a:t>
            </a:r>
          </a:p>
        </p:txBody>
      </p:sp>
      <p:sp>
        <p:nvSpPr>
          <p:cNvPr id="45059" name="Rectangle 2"/>
          <p:cNvSpPr>
            <a:spLocks noChangeArrowheads="1"/>
          </p:cNvSpPr>
          <p:nvPr/>
        </p:nvSpPr>
        <p:spPr bwMode="auto">
          <a:xfrm>
            <a:off x="4584700" y="0"/>
            <a:ext cx="4572000" cy="57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900">
                <a:ea typeface="MS PGothic" panose="020B0600070205080204" pitchFamily="34" charset="-128"/>
              </a:rPr>
              <a:t>As Agnes was leaving to tell her brothers of John’s death, Margery Wodebite called to offer comfort and a candle. Agnes could not help but notice that even Margery was taking great care not to go near John’s body, and that she was shaking with fear. ‘I am sorry that I have taken so long to call on you, but I have been visiting the sick and dying all around High Hall. The pestilence is spreading so quickly around here that it seems to me as if the end of the world might be coming.’ Margery then reeled off a list of a dozen or more names of people whom she had visited on their deathbeds, and another twenty who were also dying. ‘Most terrible of all is the fate of the children. There are so many young orphans. Did you hear that both the Goche brothers are dead, and one if their wives also, and the other sick? Their five children, all under ten have been left entirely alone to care for themselves, for their servant girl has fled.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Agnes was not expecting to meet many people on her walk to her brother’s farm, but as she came to Market way she noticed in the distance a small group standing outside old William Cranmer’s house on the green. As she drew nearer she saw they were gathered around a funeral cart. Rather than join the funeral procession, she hurried off, anxious for her own safety. On the rest of the way she saw only a handful of people, most in the distance, and those that saw her hurried away before she drew near. When she got there, she found her brother Robert had died.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Agnes, exhausted and overcome by grief at the death of her husband and brother within a day of each other, walked back to her cottage to pray over her husband’s body and tend her animals. As she walked along the lane next to her cottage she expected to find that the elderly couple next door had milked her cow for her, as they had often had done in the past. But as she drew near she heard the bellowing distress of her cow, and then the desperate cries of the old lady next door, who pleaded for help as her husband was sick and she was too weak to look after him. Agnes lowered her head, closed her ears and mumbled an apology as she hurried past. </a:t>
            </a:r>
          </a:p>
          <a:p>
            <a:pPr eaLnBrk="1" hangingPunct="1"/>
            <a:endParaRPr lang="en-GB" altLang="en-US" sz="900">
              <a:ea typeface="MS PGothic" panose="020B0600070205080204" pitchFamily="34" charset="-128"/>
            </a:endParaRPr>
          </a:p>
          <a:p>
            <a:pPr eaLnBrk="1" hangingPunct="1"/>
            <a:r>
              <a:rPr lang="en-GB" altLang="en-US" sz="900">
                <a:ea typeface="MS PGothic" panose="020B0600070205080204" pitchFamily="34" charset="-128"/>
              </a:rPr>
              <a:t>The cart that arrived the next morning at Agnes’ cottage was not the usual clean and polished funeral wagon, for that was already in use. The card also lacked the special Pall to drape over the body, although in its place there was a clean white linen cloth. A dozen or so neighbours (far fewer than normal) gathered with the family, and two servers arrived carrying a bell and a plain wooden cross, followed by a priest new to the village. Eventually, a small group of shabbily dressed poor folk, a number of whom were clearly not local, turned up to serve as mourners and pall bearers. They did not apologise for being late, and before they would agree to walk beside the card carrying candles and crosses, they demanded 3 ½ pence each, far more than the 2 pence they were usually paid. When Agnes returned to the cottage from the graveyard she found her cow lying dead in the field behind. While death cut through her village without mercy, Agnes decided that she would quietly tend her sheep, pigs, and poultry, and weed her little plots of beans and corn.</a:t>
            </a:r>
          </a:p>
        </p:txBody>
      </p:sp>
      <p:sp>
        <p:nvSpPr>
          <p:cNvPr id="45060" name="TextBox 3"/>
          <p:cNvSpPr txBox="1">
            <a:spLocks noChangeArrowheads="1"/>
          </p:cNvSpPr>
          <p:nvPr/>
        </p:nvSpPr>
        <p:spPr bwMode="auto">
          <a:xfrm>
            <a:off x="4584700" y="5770563"/>
            <a:ext cx="4451350" cy="10160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GB" altLang="en-US" sz="2000" dirty="0">
                <a:ea typeface="MS PGothic" panose="020B0600070205080204" pitchFamily="34" charset="-128"/>
              </a:rPr>
              <a:t>TASK :</a:t>
            </a:r>
          </a:p>
          <a:p>
            <a:pPr eaLnBrk="1" hangingPunct="1"/>
            <a:r>
              <a:rPr lang="en-GB" altLang="en-US" sz="2000" dirty="0">
                <a:ea typeface="MS PGothic" panose="020B0600070205080204" pitchFamily="34" charset="-128"/>
              </a:rPr>
              <a:t>As you read through the story, underline </a:t>
            </a:r>
            <a:r>
              <a:rPr lang="en-GB" altLang="en-US" sz="2000" b="1" dirty="0">
                <a:ea typeface="MS PGothic" panose="020B0600070205080204" pitchFamily="34" charset="-128"/>
              </a:rPr>
              <a:t>any changes</a:t>
            </a:r>
            <a:r>
              <a:rPr lang="en-GB" altLang="en-US" sz="2000" dirty="0">
                <a:ea typeface="MS PGothic" panose="020B0600070205080204" pitchFamily="34" charset="-128"/>
              </a:rPr>
              <a:t> that the Black Death brings. </a:t>
            </a:r>
          </a:p>
        </p:txBody>
      </p:sp>
      <p:sp>
        <p:nvSpPr>
          <p:cNvPr id="2" name="Rectangle 1"/>
          <p:cNvSpPr/>
          <p:nvPr/>
        </p:nvSpPr>
        <p:spPr>
          <a:xfrm>
            <a:off x="250825" y="333375"/>
            <a:ext cx="4572000" cy="1384300"/>
          </a:xfrm>
          <a:prstGeom prst="rect">
            <a:avLst/>
          </a:prstGeom>
          <a:solidFill>
            <a:schemeClr val="accent4"/>
          </a:solidFill>
        </p:spPr>
        <p:txBody>
          <a:bodyPr>
            <a:spAutoFit/>
          </a:bodyPr>
          <a:lstStyle/>
          <a:p>
            <a:pPr eaLnBrk="1" fontAlgn="auto" hangingPunct="1">
              <a:spcAft>
                <a:spcPts val="0"/>
              </a:spcAft>
              <a:defRPr/>
            </a:pPr>
            <a:r>
              <a:rPr lang="en-GB" altLang="en-US" sz="2800" dirty="0">
                <a:latin typeface="+mn-lt"/>
              </a:rPr>
              <a:t>An extract from ‘The Black Death: A Personal History’ by John Hatcher, 2009</a:t>
            </a:r>
            <a:endParaRPr lang="en-GB" altLang="en-US" sz="2400" i="1" dirty="0">
              <a:latin typeface="+mn-lt"/>
            </a:endParaRPr>
          </a:p>
        </p:txBody>
      </p:sp>
    </p:spTree>
    <p:extLst>
      <p:ext uri="{BB962C8B-B14F-4D97-AF65-F5344CB8AC3E}">
        <p14:creationId xmlns:p14="http://schemas.microsoft.com/office/powerpoint/2010/main" val="32113804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NOTES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This is an exercise in extended reading, all sets should be able to access this with differing levels of  teacher support.</a:t>
            </a:r>
          </a:p>
          <a:p>
            <a:pPr>
              <a:spcBef>
                <a:spcPct val="0"/>
              </a:spcBef>
            </a:pPr>
            <a:r>
              <a:rPr lang="en-GB" altLang="en-US" dirty="0" smtClean="0"/>
              <a:t>FIRST Tell </a:t>
            </a:r>
            <a:r>
              <a:rPr lang="en-GB" altLang="en-US" dirty="0"/>
              <a:t>the story </a:t>
            </a:r>
            <a:r>
              <a:rPr lang="en-GB" altLang="en-US" b="1" dirty="0" smtClean="0"/>
              <a:t>without </a:t>
            </a:r>
            <a:r>
              <a:rPr lang="en-GB" altLang="en-US" dirty="0" smtClean="0"/>
              <a:t>the </a:t>
            </a:r>
            <a:r>
              <a:rPr lang="en-GB" altLang="en-US" dirty="0"/>
              <a:t>pupils being able to see it. At each stage in the story, ask Agnes / the villagers how they think they will respond and </a:t>
            </a:r>
            <a:r>
              <a:rPr lang="en-GB" altLang="en-US" dirty="0" smtClean="0"/>
              <a:t>why – this may take some time but builds their familiarity with the text. </a:t>
            </a:r>
            <a:endParaRPr lang="en-GB" altLang="en-US" dirty="0"/>
          </a:p>
          <a:p>
            <a:pPr>
              <a:spcBef>
                <a:spcPct val="0"/>
              </a:spcBef>
            </a:pPr>
            <a:endParaRPr lang="en-GB" altLang="en-US" dirty="0"/>
          </a:p>
          <a:p>
            <a:pPr>
              <a:spcBef>
                <a:spcPct val="0"/>
              </a:spcBef>
            </a:pPr>
            <a:r>
              <a:rPr lang="en-GB" altLang="en-US" dirty="0" smtClean="0"/>
              <a:t>THEN give them copies and you read aloud the first few paragraphs, pausing to underline any changes you notice</a:t>
            </a:r>
            <a:r>
              <a:rPr lang="is-IS" altLang="en-US" dirty="0" smtClean="0"/>
              <a:t>…then as they get more confident with the text, leave them to finish reading themselves whilst underlining.</a:t>
            </a:r>
          </a:p>
          <a:p>
            <a:pPr>
              <a:spcBef>
                <a:spcPct val="0"/>
              </a:spcBef>
            </a:pPr>
            <a:r>
              <a:rPr lang="is-IS" altLang="en-US" dirty="0" smtClean="0"/>
              <a:t>BOTTOM set might want to read as PAIRS using a ruler/reading aid to work through line by line.</a:t>
            </a:r>
          </a:p>
          <a:p>
            <a:pPr>
              <a:spcBef>
                <a:spcPct val="0"/>
              </a:spcBef>
            </a:pPr>
            <a:r>
              <a:rPr lang="is-IS" altLang="en-US" dirty="0" smtClean="0"/>
              <a:t>Congratulate them on reading an extended extract from an historian’s book!  </a:t>
            </a:r>
            <a:endParaRPr lang="en-GB" altLang="en-US" dirty="0"/>
          </a:p>
          <a:p>
            <a:endParaRPr lang="en-US" dirty="0"/>
          </a:p>
        </p:txBody>
      </p:sp>
    </p:spTree>
    <p:extLst>
      <p:ext uri="{BB962C8B-B14F-4D97-AF65-F5344CB8AC3E}">
        <p14:creationId xmlns:p14="http://schemas.microsoft.com/office/powerpoint/2010/main" val="1387432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1" y="0"/>
            <a:ext cx="4264770" cy="650938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13326" y="392371"/>
            <a:ext cx="4230624" cy="4093428"/>
          </a:xfrm>
          <a:prstGeom prst="rect">
            <a:avLst/>
          </a:prstGeom>
          <a:solidFill>
            <a:srgbClr val="FFC000"/>
          </a:solidFill>
        </p:spPr>
        <p:txBody>
          <a:bodyPr wrap="square" rtlCol="0">
            <a:spAutoFit/>
          </a:bodyPr>
          <a:lstStyle/>
          <a:p>
            <a:r>
              <a:rPr lang="en-GB" sz="2200" dirty="0" smtClean="0"/>
              <a:t>Does John Hatcher’s research support our hypothesis?</a:t>
            </a:r>
          </a:p>
          <a:p>
            <a:endParaRPr lang="en-GB" dirty="0"/>
          </a:p>
          <a:p>
            <a:r>
              <a:rPr lang="en-GB" dirty="0" smtClean="0"/>
              <a:t>He wrote it as an historian but he added some fictional flare when he realised that some records had gaps in them. All of his writing is based on his historical research, this makes his book quite an interesting INTERPRETATION of the Black Death!</a:t>
            </a:r>
          </a:p>
          <a:p>
            <a:endParaRPr lang="en-GB" dirty="0"/>
          </a:p>
          <a:p>
            <a:r>
              <a:rPr lang="en-GB" dirty="0" smtClean="0"/>
              <a:t>We can use his research </a:t>
            </a:r>
            <a:r>
              <a:rPr lang="en-GB" dirty="0" smtClean="0"/>
              <a:t>to inform our ideas as </a:t>
            </a:r>
            <a:r>
              <a:rPr lang="en-GB" dirty="0" smtClean="0"/>
              <a:t>long as we say it came from him</a:t>
            </a:r>
            <a:r>
              <a:rPr lang="en-GB" dirty="0" smtClean="0"/>
              <a:t>!</a:t>
            </a:r>
          </a:p>
          <a:p>
            <a:endParaRPr lang="en-GB" dirty="0"/>
          </a:p>
          <a:p>
            <a:r>
              <a:rPr lang="en-GB" smtClean="0"/>
              <a:t>So DID life get WORSE for Agnes?  </a:t>
            </a:r>
            <a:endParaRPr lang="en-GB" dirty="0"/>
          </a:p>
        </p:txBody>
      </p:sp>
      <p:sp>
        <p:nvSpPr>
          <p:cNvPr id="2" name="TextBox 1"/>
          <p:cNvSpPr txBox="1"/>
          <p:nvPr/>
        </p:nvSpPr>
        <p:spPr>
          <a:xfrm>
            <a:off x="4513326" y="4485799"/>
            <a:ext cx="4630674" cy="1200329"/>
          </a:xfrm>
          <a:prstGeom prst="rect">
            <a:avLst/>
          </a:prstGeom>
          <a:noFill/>
        </p:spPr>
        <p:txBody>
          <a:bodyPr wrap="square" rtlCol="0">
            <a:spAutoFit/>
          </a:bodyPr>
          <a:lstStyle/>
          <a:p>
            <a:r>
              <a:rPr lang="en-US" dirty="0" smtClean="0"/>
              <a:t>Does this story give us any themes or categories that we could follow in our research?</a:t>
            </a:r>
          </a:p>
          <a:p>
            <a:endParaRPr lang="en-US" dirty="0"/>
          </a:p>
        </p:txBody>
      </p:sp>
      <p:sp>
        <p:nvSpPr>
          <p:cNvPr id="3" name="Rectangle 2"/>
          <p:cNvSpPr/>
          <p:nvPr/>
        </p:nvSpPr>
        <p:spPr>
          <a:xfrm>
            <a:off x="4466176" y="5501462"/>
            <a:ext cx="4277774" cy="369332"/>
          </a:xfrm>
          <a:prstGeom prst="rect">
            <a:avLst/>
          </a:prstGeom>
        </p:spPr>
        <p:txBody>
          <a:bodyPr wrap="none">
            <a:spAutoFit/>
          </a:bodyPr>
          <a:lstStyle/>
          <a:p>
            <a:r>
              <a:rPr lang="en-US" dirty="0"/>
              <a:t>Such as how Agnes was affected SOCIALLY</a:t>
            </a:r>
            <a:r>
              <a:rPr lang="is-IS" dirty="0"/>
              <a:t>…</a:t>
            </a:r>
            <a:endParaRPr lang="en-US" dirty="0"/>
          </a:p>
        </p:txBody>
      </p:sp>
      <p:sp>
        <p:nvSpPr>
          <p:cNvPr id="6" name="Rectangle 5"/>
          <p:cNvSpPr/>
          <p:nvPr/>
        </p:nvSpPr>
        <p:spPr>
          <a:xfrm>
            <a:off x="4466176" y="5870794"/>
            <a:ext cx="3740319" cy="369332"/>
          </a:xfrm>
          <a:prstGeom prst="rect">
            <a:avLst/>
          </a:prstGeom>
        </p:spPr>
        <p:txBody>
          <a:bodyPr wrap="none">
            <a:spAutoFit/>
          </a:bodyPr>
          <a:lstStyle/>
          <a:p>
            <a:r>
              <a:rPr lang="en-GB" dirty="0" smtClean="0"/>
              <a:t>What changed in terms of RELIGION</a:t>
            </a:r>
            <a:r>
              <a:rPr lang="is-IS" dirty="0" smtClean="0"/>
              <a:t>…</a:t>
            </a:r>
            <a:endParaRPr lang="en-US" dirty="0"/>
          </a:p>
        </p:txBody>
      </p:sp>
      <p:sp>
        <p:nvSpPr>
          <p:cNvPr id="8" name="Rectangle 7"/>
          <p:cNvSpPr/>
          <p:nvPr/>
        </p:nvSpPr>
        <p:spPr>
          <a:xfrm>
            <a:off x="4401931" y="6324720"/>
            <a:ext cx="4893776" cy="369332"/>
          </a:xfrm>
          <a:prstGeom prst="rect">
            <a:avLst/>
          </a:prstGeom>
        </p:spPr>
        <p:txBody>
          <a:bodyPr wrap="none">
            <a:spAutoFit/>
          </a:bodyPr>
          <a:lstStyle/>
          <a:p>
            <a:r>
              <a:rPr lang="en-GB" dirty="0" smtClean="0"/>
              <a:t>What the ECONOMIC impact on Agnes would be</a:t>
            </a:r>
            <a:r>
              <a:rPr lang="is-IS" dirty="0" smtClean="0"/>
              <a:t>…</a:t>
            </a:r>
            <a:endParaRPr lang="en-US" dirty="0"/>
          </a:p>
        </p:txBody>
      </p:sp>
    </p:spTree>
    <p:extLst>
      <p:ext uri="{BB962C8B-B14F-4D97-AF65-F5344CB8AC3E}">
        <p14:creationId xmlns:p14="http://schemas.microsoft.com/office/powerpoint/2010/main" val="136312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TextBox 1"/>
          <p:cNvSpPr txBox="1">
            <a:spLocks noChangeArrowheads="1"/>
          </p:cNvSpPr>
          <p:nvPr/>
        </p:nvSpPr>
        <p:spPr bwMode="auto">
          <a:xfrm>
            <a:off x="0" y="0"/>
            <a:ext cx="4437063" cy="701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a:latin typeface="Calibri" panose="020F0502020204030204" pitchFamily="34" charset="0"/>
              </a:rPr>
              <a:t>Agnes hurried through the morning mist and was soon banging on the door of the ancient midwife, Juliana Denys. The two women were friends, so Agnes was surprised when she was refused entry into the cottage. Instead Juliana insisted on speaking through a window. Nor, despite Agnes’s pleas, could she be persuaded to visit John. Anxious to see Agnes go, Juliana made up a potion with secret ingredients, which she passed through the window. Wishing Agnes and her husband well Juliana slammed the shutters closed. As Agnes rubbed the potion into John’s skin, she was startled to notice a patch of blackened skin close to his ankle, and quickly rubbed it with the potion. When Agnes had finished she moved quickly to the corner of the room and grabbed her sleeping daughter from her bed and ran to her eldest brother’s cottage.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When Agnes banged on Robert’s door it was her brother John’s voice which answered from inside, saying that Robert was unwell and it could be the plague. Now in a state of panic, Agnes ran to the house of John Wodebite. Agnes had often worked for him, cleaning and cooking and looking after he livestock. John opened the door but did not invite Agnes in, and he quickly waved her further away when he heard the reason for her visit. She pleaded with John to care for her daughter for a few days whilst she nursed her husband. John was at first very reluctant to agree, but seeing neither Agnes nor her child appeared to be at all ill, he eventually gave in. John waved the little child around to the back of his cottage and ushered her into a barn. There little Agnes was left to be looked after and fed by his servant girl. Only when John was completely convinced she was free of the pestilence was she allowed into his house.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Soon after sunrise on the fourth day of John’s illness, Agnes shouted to passers by that her husband was dying and begged them to go to the church and fetch a priest. She also asked her neighbours to call again on the midwife. When neither arrived by the afternoon, Agnes walked the mile or so to the church, which she found deserted except for one helper. He told her that so many people were sick that the priests were able to respond only to those who were very close to death. By the following morning the boil on John’s leg was the size of an egg, blackened and leaking pus. That evening, Agnes decided to run again to the church, to beg for the priest to come. TO her relief she soon met Master John on a tired horse trotting slowly along by Cranmer Green, weary from visiting the sick, administering the last rites and arranging funerals. When Agnes begged him to come to her husband’s deathbed, he smiled wearily and told her to lead the way.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When they were inside the cottage Father John said, I will hear his confession now. Despite Agnes’s repeated attempts at soothing, her husband remained distracted, failing to respond to any of Master’s John’s questions. When asked to kiss the cross he pushed it violently to one side. After many attempts to offer a communion wafer to John’s lips, he swallowed only a few crumbs. Agnes was in a state of despair. His soul was bound to be lost if he did not confess his sins. When Master John rushed through the anointment of John’s body with oil, Agnes begged him to do more, but he told her he had to leave, as many more villagers were sick. Yesterday alone there had been five burials. Though Master John promised to tell friends and neighbours of her husband’s impending death, no one called on Agnes during the night, She became increasingly distressed that in his pain, her husband had not openly confessed his sins. John did not regain his senses, and soon after sunrise he stopped breathing. Agnes arose and looked vainly around the bare room, and peered out of the window and door, for the support of friends, family and neighbours. There were none. </a:t>
            </a:r>
          </a:p>
        </p:txBody>
      </p:sp>
      <p:sp>
        <p:nvSpPr>
          <p:cNvPr id="41987" name="Rectangle 2"/>
          <p:cNvSpPr>
            <a:spLocks noChangeArrowheads="1"/>
          </p:cNvSpPr>
          <p:nvPr/>
        </p:nvSpPr>
        <p:spPr bwMode="auto">
          <a:xfrm>
            <a:off x="4584700" y="0"/>
            <a:ext cx="4572000" cy="577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900">
                <a:latin typeface="Calibri" panose="020F0502020204030204" pitchFamily="34" charset="0"/>
              </a:rPr>
              <a:t>As Agnes was leaving to tell her brothers of John’s death, Margery Wodebite called to offer comfort and a candle. Agnes could not help but notice that even Margery was taking great care not to go near John’s body, and that she was shaking with fear. ‘I am sorry that I have taken so long to call on you, but I have been visiting the sick and dying all around High Hall. The pestilence is spreading so quickly around here that it seems to me as if the end of the world might be coming.’ Margery then reeled off a list of a dozen or more names of people whom she had visited on their deathbeds, and another twenty who were also dying. ‘Most terrible of all is the fate of the children. There are so many young orphans. Did you hear that both the Goche brothers are dead, and one if their wives also, and the other sick? Their five children, all under ten have been left entirely alone to care for themselves, for their servant girl has fled.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Agnes was not expecting to meet many people on her walk to her brother’s farm, but as she came to Market way she noticed in the distance a small group standing outside old William Cranmer’s house on the green. AS she drew nearer she saw they were gathered around a funeral cart. Rather than join the funeral procession, she hurried off, anxious for her own safety. On the rest of the way she saw only a handful of people, most in the distance, and those that saw her hurried away before she drew near. When she got there, she found her brother Robert had died.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Agnes, exhausted and overcome by grief at the death of her husband and brother within a day of each other, walked back to her cottage to pray over her husband’s body and tend her animals. As she walked along the lane next to her cottage she expected to find that the elderly couple next door had milked her cow for her, as they had often had done in the past. But as she drew near she heard the bellowing distress of her cow, and then the desperate cries of the old lady next door, who pleaded for help as her husband was sick and she was too weak to look after him. Agnes lowered her head, closed her ears and mumbled an apology as she hurried past. </a:t>
            </a:r>
          </a:p>
          <a:p>
            <a:pPr eaLnBrk="1" hangingPunct="1">
              <a:spcBef>
                <a:spcPct val="0"/>
              </a:spcBef>
              <a:buFontTx/>
              <a:buNone/>
            </a:pPr>
            <a:endParaRPr lang="en-GB" altLang="en-US" sz="900">
              <a:latin typeface="Calibri" panose="020F0502020204030204" pitchFamily="34" charset="0"/>
            </a:endParaRPr>
          </a:p>
          <a:p>
            <a:pPr eaLnBrk="1" hangingPunct="1">
              <a:spcBef>
                <a:spcPct val="0"/>
              </a:spcBef>
              <a:buFontTx/>
              <a:buNone/>
            </a:pPr>
            <a:r>
              <a:rPr lang="en-GB" altLang="en-US" sz="900">
                <a:latin typeface="Calibri" panose="020F0502020204030204" pitchFamily="34" charset="0"/>
              </a:rPr>
              <a:t>The cart that arrived the next morning at Agnes’ cottage was not the usual clean and polished funeral wagon, for that was already in use. The card also lacked the special Pall to drape over the body, although in its place there was a clean white linen cloth. A dozen or so neighbours (far fewer than normal) gathered with the family, and two servers arrived carrying a bell and a plain wooden cross, followed by a priest new to the village. Eventually, a small group of shabbily dressed poor folk, a number of whom were clearly not local, turned up to serve as mourners and pall bearers. They did not apologise for being late, and before they would agree to walk beside the card carrying candles and crosses, they demanded 3 ½ pence each, far more than the 2 pence they were usually paid. When Agnes returned to the cottage from the graveyard she found her cow lying dead in the field behind. While death cut through her village without mercy, Agnes decided that she would quietly tend her sheep, pigs, and poultry, and weed her little plots of beans and corn.</a:t>
            </a:r>
          </a:p>
        </p:txBody>
      </p:sp>
      <p:sp>
        <p:nvSpPr>
          <p:cNvPr id="41988" name="TextBox 3"/>
          <p:cNvSpPr txBox="1">
            <a:spLocks noChangeArrowheads="1"/>
          </p:cNvSpPr>
          <p:nvPr/>
        </p:nvSpPr>
        <p:spPr bwMode="auto">
          <a:xfrm>
            <a:off x="4692650" y="5962650"/>
            <a:ext cx="4451350" cy="922338"/>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r>
              <a:rPr lang="en-GB" altLang="en-US" sz="1800">
                <a:latin typeface="Calibri" panose="020F0502020204030204" pitchFamily="34" charset="0"/>
              </a:rPr>
              <a:t>TASK </a:t>
            </a:r>
          </a:p>
          <a:p>
            <a:pPr eaLnBrk="1" hangingPunct="1">
              <a:spcBef>
                <a:spcPct val="0"/>
              </a:spcBef>
              <a:buFontTx/>
              <a:buNone/>
            </a:pPr>
            <a:r>
              <a:rPr lang="en-GB" altLang="en-US" sz="1800">
                <a:latin typeface="Calibri" panose="020F0502020204030204" pitchFamily="34" charset="0"/>
              </a:rPr>
              <a:t>As you read through the story, underline any changes that the Black Death brings. </a:t>
            </a:r>
          </a:p>
        </p:txBody>
      </p:sp>
      <p:cxnSp>
        <p:nvCxnSpPr>
          <p:cNvPr id="3" name="Straight Connector 2"/>
          <p:cNvCxnSpPr/>
          <p:nvPr/>
        </p:nvCxnSpPr>
        <p:spPr>
          <a:xfrm>
            <a:off x="3779838" y="1125538"/>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1990" name="TextBox 3"/>
          <p:cNvSpPr txBox="1">
            <a:spLocks noChangeArrowheads="1"/>
          </p:cNvSpPr>
          <p:nvPr/>
        </p:nvSpPr>
        <p:spPr bwMode="auto">
          <a:xfrm>
            <a:off x="3563938" y="1341438"/>
            <a:ext cx="792162" cy="706437"/>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Pause and discuss what she might do</a:t>
            </a:r>
            <a:endParaRPr lang="en-US" altLang="en-US" sz="1000"/>
          </a:p>
        </p:txBody>
      </p:sp>
      <p:cxnSp>
        <p:nvCxnSpPr>
          <p:cNvPr id="8" name="Straight Connector 7"/>
          <p:cNvCxnSpPr/>
          <p:nvPr/>
        </p:nvCxnSpPr>
        <p:spPr>
          <a:xfrm>
            <a:off x="1908175" y="1939925"/>
            <a:ext cx="0" cy="2174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1992" name="TextBox 8"/>
          <p:cNvSpPr txBox="1">
            <a:spLocks noChangeArrowheads="1"/>
          </p:cNvSpPr>
          <p:nvPr/>
        </p:nvSpPr>
        <p:spPr bwMode="auto">
          <a:xfrm>
            <a:off x="1984375" y="2047875"/>
            <a:ext cx="792163" cy="554038"/>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Pause and discuss his response</a:t>
            </a:r>
            <a:endParaRPr lang="en-US" altLang="en-US" sz="1000"/>
          </a:p>
        </p:txBody>
      </p:sp>
      <p:cxnSp>
        <p:nvCxnSpPr>
          <p:cNvPr id="10" name="Straight Connector 9"/>
          <p:cNvCxnSpPr/>
          <p:nvPr/>
        </p:nvCxnSpPr>
        <p:spPr>
          <a:xfrm>
            <a:off x="1258888" y="2457450"/>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1994" name="TextBox 10"/>
          <p:cNvSpPr txBox="1">
            <a:spLocks noChangeArrowheads="1"/>
          </p:cNvSpPr>
          <p:nvPr/>
        </p:nvSpPr>
        <p:spPr bwMode="auto">
          <a:xfrm>
            <a:off x="1209675" y="2673350"/>
            <a:ext cx="1346200" cy="554038"/>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Pause and ask what he might do with little Agnes</a:t>
            </a:r>
            <a:endParaRPr lang="en-US" altLang="en-US" sz="1000"/>
          </a:p>
        </p:txBody>
      </p:sp>
      <p:sp>
        <p:nvSpPr>
          <p:cNvPr id="41995" name="TextBox 11"/>
          <p:cNvSpPr txBox="1">
            <a:spLocks noChangeArrowheads="1"/>
          </p:cNvSpPr>
          <p:nvPr/>
        </p:nvSpPr>
        <p:spPr bwMode="auto">
          <a:xfrm>
            <a:off x="2173288" y="3417888"/>
            <a:ext cx="2136775" cy="247650"/>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Quick pause – did they?</a:t>
            </a:r>
            <a:endParaRPr lang="en-US" altLang="en-US" sz="1000"/>
          </a:p>
        </p:txBody>
      </p:sp>
      <p:cxnSp>
        <p:nvCxnSpPr>
          <p:cNvPr id="13" name="Straight Connector 12"/>
          <p:cNvCxnSpPr/>
          <p:nvPr/>
        </p:nvCxnSpPr>
        <p:spPr>
          <a:xfrm>
            <a:off x="2124075" y="3448050"/>
            <a:ext cx="0" cy="2174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1997" name="TextBox 13"/>
          <p:cNvSpPr txBox="1">
            <a:spLocks noChangeArrowheads="1"/>
          </p:cNvSpPr>
          <p:nvPr/>
        </p:nvSpPr>
        <p:spPr bwMode="auto">
          <a:xfrm>
            <a:off x="1774825" y="3678238"/>
            <a:ext cx="2005013" cy="246062"/>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Quick pause what did she find?</a:t>
            </a:r>
            <a:endParaRPr lang="en-US" altLang="en-US" sz="1000"/>
          </a:p>
        </p:txBody>
      </p:sp>
      <p:cxnSp>
        <p:nvCxnSpPr>
          <p:cNvPr id="15" name="Straight Connector 14"/>
          <p:cNvCxnSpPr/>
          <p:nvPr/>
        </p:nvCxnSpPr>
        <p:spPr>
          <a:xfrm>
            <a:off x="1774825" y="3665538"/>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692275" y="6165850"/>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2000" name="TextBox 16"/>
          <p:cNvSpPr txBox="1">
            <a:spLocks noChangeArrowheads="1"/>
          </p:cNvSpPr>
          <p:nvPr/>
        </p:nvSpPr>
        <p:spPr bwMode="auto">
          <a:xfrm>
            <a:off x="1773238" y="6197600"/>
            <a:ext cx="2005012" cy="246063"/>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Pause – why was she distressed?</a:t>
            </a:r>
            <a:endParaRPr lang="en-US" altLang="en-US" sz="1000"/>
          </a:p>
        </p:txBody>
      </p:sp>
      <p:sp>
        <p:nvSpPr>
          <p:cNvPr id="42001" name="TextBox 17"/>
          <p:cNvSpPr txBox="1">
            <a:spLocks noChangeArrowheads="1"/>
          </p:cNvSpPr>
          <p:nvPr/>
        </p:nvSpPr>
        <p:spPr bwMode="auto">
          <a:xfrm>
            <a:off x="5091113" y="1598613"/>
            <a:ext cx="2005012" cy="400050"/>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Pause – what might Agnes expect when she heads to her brothers?</a:t>
            </a:r>
            <a:endParaRPr lang="en-US" altLang="en-US" sz="1000"/>
          </a:p>
        </p:txBody>
      </p:sp>
      <p:cxnSp>
        <p:nvCxnSpPr>
          <p:cNvPr id="23" name="Straight Connector 22"/>
          <p:cNvCxnSpPr/>
          <p:nvPr/>
        </p:nvCxnSpPr>
        <p:spPr>
          <a:xfrm>
            <a:off x="5003800" y="1628775"/>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243888" y="2349500"/>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2004" name="TextBox 24"/>
          <p:cNvSpPr txBox="1">
            <a:spLocks noChangeArrowheads="1"/>
          </p:cNvSpPr>
          <p:nvPr/>
        </p:nvSpPr>
        <p:spPr bwMode="auto">
          <a:xfrm>
            <a:off x="7524750" y="2484438"/>
            <a:ext cx="2005013" cy="247650"/>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Quick pause- what did she find?</a:t>
            </a:r>
            <a:endParaRPr lang="en-US" altLang="en-US" sz="1000"/>
          </a:p>
        </p:txBody>
      </p:sp>
      <p:cxnSp>
        <p:nvCxnSpPr>
          <p:cNvPr id="26" name="Straight Connector 25"/>
          <p:cNvCxnSpPr/>
          <p:nvPr/>
        </p:nvCxnSpPr>
        <p:spPr>
          <a:xfrm>
            <a:off x="8675688" y="3148013"/>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2006" name="TextBox 26"/>
          <p:cNvSpPr txBox="1">
            <a:spLocks noChangeArrowheads="1"/>
          </p:cNvSpPr>
          <p:nvPr/>
        </p:nvSpPr>
        <p:spPr bwMode="auto">
          <a:xfrm>
            <a:off x="8255000" y="3363913"/>
            <a:ext cx="715963" cy="246062"/>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Had they?</a:t>
            </a:r>
            <a:endParaRPr lang="en-US" altLang="en-US" sz="1000"/>
          </a:p>
        </p:txBody>
      </p:sp>
      <p:sp>
        <p:nvSpPr>
          <p:cNvPr id="42007" name="TextBox 27"/>
          <p:cNvSpPr txBox="1">
            <a:spLocks noChangeArrowheads="1"/>
          </p:cNvSpPr>
          <p:nvPr/>
        </p:nvSpPr>
        <p:spPr bwMode="auto">
          <a:xfrm>
            <a:off x="5197475" y="3757613"/>
            <a:ext cx="1319213" cy="246062"/>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What did she do?</a:t>
            </a:r>
            <a:endParaRPr lang="en-US" altLang="en-US" sz="1000"/>
          </a:p>
        </p:txBody>
      </p:sp>
      <p:cxnSp>
        <p:nvCxnSpPr>
          <p:cNvPr id="29" name="Straight Connector 28"/>
          <p:cNvCxnSpPr/>
          <p:nvPr/>
        </p:nvCxnSpPr>
        <p:spPr>
          <a:xfrm>
            <a:off x="5364163" y="3611563"/>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659563" y="5373688"/>
            <a:ext cx="0" cy="2159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2010" name="TextBox 30"/>
          <p:cNvSpPr txBox="1">
            <a:spLocks noChangeArrowheads="1"/>
          </p:cNvSpPr>
          <p:nvPr/>
        </p:nvSpPr>
        <p:spPr bwMode="auto">
          <a:xfrm>
            <a:off x="6659563" y="5343525"/>
            <a:ext cx="1319212" cy="246063"/>
          </a:xfrm>
          <a:prstGeom prst="rect">
            <a:avLst/>
          </a:prstGeom>
          <a:solidFill>
            <a:schemeClr val="bg1"/>
          </a:solidFill>
          <a:ln w="9525">
            <a:solidFill>
              <a:srgbClr val="FF0000"/>
            </a:solidFill>
            <a:miter lim="800000"/>
            <a:headEnd/>
            <a:tailEnd/>
          </a:ln>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GB" altLang="en-US" sz="1000"/>
              <a:t>What did she do?</a:t>
            </a:r>
            <a:endParaRPr lang="en-US" altLang="en-US" sz="1000"/>
          </a:p>
        </p:txBody>
      </p:sp>
    </p:spTree>
    <p:extLst>
      <p:ext uri="{BB962C8B-B14F-4D97-AF65-F5344CB8AC3E}">
        <p14:creationId xmlns:p14="http://schemas.microsoft.com/office/powerpoint/2010/main" val="14573819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27F8A6C68B696408A3D6318A638C48C" ma:contentTypeVersion="" ma:contentTypeDescription="Create a new document." ma:contentTypeScope="" ma:versionID="83a92a0af5593b57bffdbf9e5da87305">
  <xsd:schema xmlns:xsd="http://www.w3.org/2001/XMLSchema" xmlns:xs="http://www.w3.org/2001/XMLSchema" xmlns:p="http://schemas.microsoft.com/office/2006/metadata/properties" xmlns:ns2="6211429a-c3a1-4d52-8951-f6e25398bdbb" xmlns:ns3="ba4c89fa-e831-4050-bb32-8958550080ab" targetNamespace="http://schemas.microsoft.com/office/2006/metadata/properties" ma:root="true" ma:fieldsID="240b8663e0b405129c6a2fc42dc3f632" ns2:_="" ns3:_="">
    <xsd:import namespace="6211429a-c3a1-4d52-8951-f6e25398bdbb"/>
    <xsd:import namespace="ba4c89fa-e831-4050-bb32-8958550080ab"/>
    <xsd:element name="properties">
      <xsd:complexType>
        <xsd:sequence>
          <xsd:element name="documentManagement">
            <xsd:complexType>
              <xsd:all>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11429a-c3a1-4d52-8951-f6e25398bdb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a4c89fa-e831-4050-bb32-8958550080ab"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E3B0F3-8FE0-49F9-B284-A0597DAE18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11429a-c3a1-4d52-8951-f6e25398bdbb"/>
    <ds:schemaRef ds:uri="ba4c89fa-e831-4050-bb32-8958550080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905456A-81B0-4CFE-8BF9-CDF0D3923FAF}">
  <ds:schemaRefs>
    <ds:schemaRef ds:uri="http://schemas.microsoft.com/office/2006/documentManagement/types"/>
    <ds:schemaRef ds:uri="http://purl.org/dc/dcmitype/"/>
    <ds:schemaRef ds:uri="http://purl.org/dc/elements/1.1/"/>
    <ds:schemaRef ds:uri="http://www.w3.org/XML/1998/namespace"/>
    <ds:schemaRef ds:uri="http://schemas.microsoft.com/office/infopath/2007/PartnerControls"/>
    <ds:schemaRef ds:uri="http://schemas.openxmlformats.org/package/2006/metadata/core-properties"/>
    <ds:schemaRef ds:uri="ba4c89fa-e831-4050-bb32-8958550080ab"/>
    <ds:schemaRef ds:uri="6211429a-c3a1-4d52-8951-f6e25398bdbb"/>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1198DFB9-91A1-432D-A2B6-4FA61BC5D2D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415</TotalTime>
  <Words>11488</Words>
  <Application>Microsoft Macintosh PowerPoint</Application>
  <PresentationFormat>On-screen Show (4:3)</PresentationFormat>
  <Paragraphs>491</Paragraphs>
  <Slides>26</Slides>
  <Notes>16</Notes>
  <HiddenSlides>8</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Calibri</vt:lpstr>
      <vt:lpstr>Calibri Light</vt:lpstr>
      <vt:lpstr>Comic Sans MS</vt:lpstr>
      <vt:lpstr>MS PGothic</vt:lpstr>
      <vt:lpstr>ＭＳ Ｐゴシック</vt:lpstr>
      <vt:lpstr>游ゴシック</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TEACHER NOTES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NYCC</Company>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Brown</dc:creator>
  <cp:lastModifiedBy>Natalie Kesterton</cp:lastModifiedBy>
  <cp:revision>20</cp:revision>
  <cp:lastPrinted>2018-02-20T08:21:22Z</cp:lastPrinted>
  <dcterms:created xsi:type="dcterms:W3CDTF">2017-03-01T13:18:19Z</dcterms:created>
  <dcterms:modified xsi:type="dcterms:W3CDTF">2018-04-12T13:48:31Z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0x010100D27F8A6C68B696408A3D6318A638C48C</vt:lpwstr>
  </property>
</Properties>
</file>