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4" r:id="rId7"/>
    <p:sldId id="273" r:id="rId8"/>
    <p:sldId id="275" r:id="rId9"/>
    <p:sldId id="277" r:id="rId10"/>
    <p:sldId id="279" r:id="rId11"/>
    <p:sldId id="281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44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DC9A4-57B3-45CE-81BA-67AC5A154B0F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F8397-784D-493E-8681-60FB4984AA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7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0B37-C0FD-4DE0-96F3-11C27E1D3A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4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0B37-C0FD-4DE0-96F3-11C27E1D3A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4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7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5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2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0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5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0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3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6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9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0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6C92-F4C8-4B59-B684-2C919C557397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637D-33B5-4FA1-9826-5655D35BD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8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7" r="8867" b="10867"/>
          <a:stretch/>
        </p:blipFill>
        <p:spPr>
          <a:xfrm>
            <a:off x="1803099" y="404813"/>
            <a:ext cx="5537802" cy="60483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800" b="1" dirty="0" smtClean="0"/>
              <a:t>INDIA MCMXIV (</a:t>
            </a:r>
            <a:r>
              <a:rPr lang="en-GB" sz="3800" b="1" i="1" dirty="0" smtClean="0"/>
              <a:t>1914</a:t>
            </a:r>
            <a:r>
              <a:rPr lang="en-GB" sz="3800" b="1" dirty="0" smtClean="0"/>
              <a:t>) (</a:t>
            </a:r>
            <a:r>
              <a:rPr lang="en-GB" sz="3800" b="1" i="1" dirty="0" smtClean="0"/>
              <a:t>to</a:t>
            </a:r>
            <a:r>
              <a:rPr lang="en-GB" sz="3800" b="1" dirty="0" smtClean="0"/>
              <a:t>) MCMXIX (</a:t>
            </a:r>
            <a:r>
              <a:rPr lang="en-GB" sz="3800" b="1" i="1" dirty="0" smtClean="0"/>
              <a:t>1919</a:t>
            </a:r>
            <a:r>
              <a:rPr lang="en-GB" sz="3800" b="1" dirty="0" smtClean="0"/>
              <a:t>)</a:t>
            </a:r>
            <a:endParaRPr lang="en-GB" sz="3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1905506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TO THE DEAD OF THE INDIAN ARMIES WHO FELL HONOURED IN FRANCE AND FLANDERS MESOPOTAMIA AND PERSIA EAST AFRICA GALLIPOLI AND ELSEWHERE IN THE NEAR AND THE FAR-EAST AND IN SACRED MEMORY ALSO OF THOSE WHOSE NAMES ARE RECORDED AND WHO FELL IN INDIA OR THE NORTH-WEST FRONTIER AND DURING THE THIRD AFGHAN WAR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06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Sikhs at War Memorial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1660" y="1905506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/>
              <a:t>Their service</a:t>
            </a:r>
          </a:p>
          <a:p>
            <a:r>
              <a:rPr lang="en-GB" sz="4800" dirty="0" smtClean="0"/>
              <a:t>Their sacrifice</a:t>
            </a:r>
          </a:p>
          <a:p>
            <a:r>
              <a:rPr lang="en-GB" sz="4800" dirty="0" smtClean="0"/>
              <a:t>For our freedom…………</a:t>
            </a:r>
          </a:p>
          <a:p>
            <a:r>
              <a:rPr lang="en-GB" sz="4800" dirty="0" smtClean="0"/>
              <a:t>will never be forgotten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5903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382000" cy="5149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Slide 1  </a:t>
            </a:r>
            <a:r>
              <a:rPr lang="en-GB" sz="2200" dirty="0" smtClean="0"/>
              <a:t>Sikhs living in Britain. Courtesy of </a:t>
            </a:r>
            <a:r>
              <a:rPr lang="en-GB" sz="2200" dirty="0" err="1" smtClean="0"/>
              <a:t>Taran</a:t>
            </a:r>
            <a:r>
              <a:rPr lang="en-GB" sz="2200" dirty="0" smtClean="0"/>
              <a:t> Singh </a:t>
            </a:r>
            <a:r>
              <a:rPr lang="en-GB" sz="2200" dirty="0" err="1" smtClean="0"/>
              <a:t>Padam</a:t>
            </a:r>
            <a:r>
              <a:rPr lang="en-GB" sz="2200" dirty="0" smtClean="0"/>
              <a:t>.</a:t>
            </a:r>
          </a:p>
          <a:p>
            <a:pPr marL="0" indent="0">
              <a:buNone/>
            </a:pPr>
            <a:r>
              <a:rPr lang="en-GB" sz="2200" b="1" dirty="0" smtClean="0"/>
              <a:t>Slide 2</a:t>
            </a:r>
            <a:r>
              <a:rPr lang="en-GB" sz="2200" dirty="0" smtClean="0"/>
              <a:t> A </a:t>
            </a:r>
            <a:r>
              <a:rPr lang="en-GB" sz="2200" dirty="0"/>
              <a:t>rare colour photograph of Indian troops (cavalrymen) on the Western Front on 27 February 1917 (the three soldiers with red showing under their turbans are Sikhs</a:t>
            </a:r>
            <a:r>
              <a:rPr lang="en-GB" sz="2200" dirty="0" smtClean="0"/>
              <a:t>). © </a:t>
            </a:r>
            <a:r>
              <a:rPr lang="en-GB" sz="2200" dirty="0"/>
              <a:t>Collection </a:t>
            </a:r>
            <a:r>
              <a:rPr lang="en-GB" sz="2200" dirty="0" err="1" smtClean="0"/>
              <a:t>Tournassoud</a:t>
            </a:r>
            <a:r>
              <a:rPr lang="en-GB" sz="2200" dirty="0" smtClean="0"/>
              <a:t>/Docpix.fr.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Slide 3 </a:t>
            </a:r>
            <a:r>
              <a:rPr lang="en-GB" sz="2200" dirty="0"/>
              <a:t>Sikh soldiers of the British Indian Army attack an enemy position in Burma during the Second World War (1939-45). </a:t>
            </a:r>
            <a:r>
              <a:rPr lang="en-GB" sz="2200" dirty="0" smtClean="0"/>
              <a:t>© </a:t>
            </a:r>
            <a:r>
              <a:rPr lang="en-GB" sz="2200" dirty="0"/>
              <a:t>IWM (IND 4550</a:t>
            </a:r>
            <a:r>
              <a:rPr lang="en-GB" sz="2200" dirty="0" smtClean="0"/>
              <a:t>).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Slide 4 </a:t>
            </a:r>
            <a:r>
              <a:rPr lang="en-GB" sz="2200" dirty="0"/>
              <a:t>A map of the partition boundaries in Punjab (marked in red on the left side of the map) in 1947. </a:t>
            </a:r>
            <a:r>
              <a:rPr lang="en-GB" sz="2200" dirty="0" smtClean="0"/>
              <a:t>Courtesy http://vikramjits.wordpress.com.</a:t>
            </a:r>
            <a:endParaRPr lang="en-GB" sz="2200" b="1" dirty="0" smtClean="0"/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5 </a:t>
            </a:r>
            <a:r>
              <a:rPr lang="en-GB" sz="2200" dirty="0" smtClean="0"/>
              <a:t>Two Sikh migrants in Britain in 1947. </a:t>
            </a:r>
            <a:r>
              <a:rPr lang="en-GB" sz="2200" dirty="0" err="1" smtClean="0"/>
              <a:t>Mirrorpix</a:t>
            </a:r>
            <a:r>
              <a:rPr lang="en-GB" sz="2200" dirty="0" smtClean="0"/>
              <a:t>.</a:t>
            </a:r>
          </a:p>
          <a:p>
            <a:pPr marL="0" indent="0">
              <a:buNone/>
            </a:pPr>
            <a:r>
              <a:rPr lang="en-GB" sz="2200" b="1" dirty="0" smtClean="0"/>
              <a:t>Slide 6 </a:t>
            </a:r>
            <a:r>
              <a:rPr lang="en-GB" sz="2200" dirty="0" smtClean="0"/>
              <a:t>Some of the population movements of the Sikh community (public domain).</a:t>
            </a:r>
            <a:endParaRPr lang="en-GB" sz="2200" b="1" dirty="0" smtClean="0"/>
          </a:p>
          <a:p>
            <a:pPr marL="0" indent="0">
              <a:buNone/>
            </a:pPr>
            <a:endParaRPr lang="en-GB" sz="2200" b="1" dirty="0" smtClean="0"/>
          </a:p>
          <a:p>
            <a:pPr marL="0" indent="0">
              <a:buNone/>
            </a:pPr>
            <a:endParaRPr lang="en-GB" sz="2200" b="1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12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382000" cy="5149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Slide 8 </a:t>
            </a:r>
            <a:r>
              <a:rPr lang="en-GB" sz="2200" dirty="0" smtClean="0"/>
              <a:t>The </a:t>
            </a:r>
            <a:r>
              <a:rPr lang="en-GB" sz="2200" dirty="0" err="1" smtClean="0"/>
              <a:t>Chattri</a:t>
            </a:r>
            <a:r>
              <a:rPr lang="en-GB" sz="2200" dirty="0" smtClean="0"/>
              <a:t> Memorial, Brighton (public domain).</a:t>
            </a:r>
          </a:p>
          <a:p>
            <a:pPr marL="0" indent="0">
              <a:buNone/>
            </a:pPr>
            <a:r>
              <a:rPr lang="en-GB" sz="2200" b="1" dirty="0" smtClean="0"/>
              <a:t>Slide 9</a:t>
            </a:r>
            <a:r>
              <a:rPr lang="en-GB" sz="2200" dirty="0" smtClean="0"/>
              <a:t> India Gate Delhi, India (public domain).</a:t>
            </a:r>
            <a:endParaRPr lang="en-GB" sz="2200" b="1" dirty="0" smtClean="0"/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13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/>
        </p:blipFill>
        <p:spPr>
          <a:xfrm>
            <a:off x="225672" y="393970"/>
            <a:ext cx="8692656" cy="60592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5" y="404812"/>
            <a:ext cx="7852610" cy="6035849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6" y="404812"/>
            <a:ext cx="7371909" cy="60358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89"/>
            <a:ext cx="9143999" cy="606182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World Sikh Pop. Map 2004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1269995"/>
            <a:ext cx="8244408" cy="43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Chattri</a:t>
            </a:r>
            <a:r>
              <a:rPr lang="en-GB" dirty="0" smtClean="0"/>
              <a:t> Memorial, Brighton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The Chattri, Patcham, Brigh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3066"/>
            <a:ext cx="5033472" cy="50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636" y="1166843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To the memory of all Indian soldiers who gave their lives for the King-Emperor in the Great War, this monument, erected on the site of the funeral pyre (</a:t>
            </a:r>
            <a:r>
              <a:rPr lang="en-GB" sz="3200" i="1" dirty="0" smtClean="0"/>
              <a:t>fire</a:t>
            </a:r>
            <a:r>
              <a:rPr lang="en-GB" sz="3200" dirty="0" smtClean="0"/>
              <a:t>) where Hindus and Sikhs who died in hospital at Brighton passed through the fire, is in grateful admiration and brotherly love dedicated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7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India Gate, Delhi, India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</a:t>
            </a:r>
            <a:r>
              <a:rPr lang="en-GB" b="1" dirty="0">
                <a:solidFill>
                  <a:schemeClr val="tx1"/>
                </a:solidFill>
              </a:rPr>
              <a:t>WAR (PRIMARY)</a:t>
            </a:r>
            <a:r>
              <a:rPr lang="en-GB" b="1" dirty="0" smtClean="0">
                <a:solidFill>
                  <a:schemeClr val="tx1"/>
                </a:solidFill>
              </a:rPr>
              <a:t>						</a:t>
            </a:r>
            <a:r>
              <a:rPr lang="en-GB" dirty="0" smtClean="0">
                <a:solidFill>
                  <a:schemeClr val="tx1"/>
                </a:solidFill>
              </a:rPr>
              <a:t>LESSON 5: RESOURCE 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File:IndiaG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3000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753</Words>
  <Application>Microsoft Office PowerPoint</Application>
  <PresentationFormat>On-screen Show (4:3)</PresentationFormat>
  <Paragraphs>85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Chattri Memorial, Brighton</vt:lpstr>
      <vt:lpstr>PowerPoint Presentation</vt:lpstr>
      <vt:lpstr>India Gate, Delhi, India</vt:lpstr>
      <vt:lpstr>INDIA MCMXIV (1914) (to) MCMXIX (1919)</vt:lpstr>
      <vt:lpstr>Sikhs at War Memorial</vt:lpstr>
      <vt:lpstr>IMAGE CREDITS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2015-05-13T10:52:04Z</dcterms:created>
  <dcterms:modified xsi:type="dcterms:W3CDTF">2015-07-30T13:06:24Z</dcterms:modified>
</cp:coreProperties>
</file>